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71"/>
  </p:notesMasterIdLst>
  <p:handoutMasterIdLst>
    <p:handoutMasterId r:id="rId572"/>
  </p:handoutMasterIdLst>
  <p:sldIdLst>
    <p:sldId id="256" r:id="rId6"/>
    <p:sldId id="257" r:id="rId7"/>
    <p:sldId id="258" r:id="rId8"/>
    <p:sldId id="260" r:id="rId9"/>
    <p:sldId id="264" r:id="rId10"/>
    <p:sldId id="263" r:id="rId11"/>
    <p:sldId id="262" r:id="rId12"/>
    <p:sldId id="265" r:id="rId13"/>
    <p:sldId id="266" r:id="rId14"/>
    <p:sldId id="259" r:id="rId15"/>
    <p:sldId id="261"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79" d="100"/>
          <a:sy n="79" d="100"/>
        </p:scale>
        <p:origin x="-464" y="-9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59" Type="http://schemas.openxmlformats.org/officeDocument/2006/relationships/slide" Target="slides/slide454.xml"/><Relationship Id="rId510" Type="http://schemas.openxmlformats.org/officeDocument/2006/relationships/slide" Target="slides/slide505.xml"/><Relationship Id="rId511" Type="http://schemas.openxmlformats.org/officeDocument/2006/relationships/slide" Target="slides/slide506.xml"/><Relationship Id="rId512" Type="http://schemas.openxmlformats.org/officeDocument/2006/relationships/slide" Target="slides/slide50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13" Type="http://schemas.openxmlformats.org/officeDocument/2006/relationships/slide" Target="slides/slide508.xml"/><Relationship Id="rId514" Type="http://schemas.openxmlformats.org/officeDocument/2006/relationships/slide" Target="slides/slide509.xml"/><Relationship Id="rId515" Type="http://schemas.openxmlformats.org/officeDocument/2006/relationships/slide" Target="slides/slide510.xml"/><Relationship Id="rId516" Type="http://schemas.openxmlformats.org/officeDocument/2006/relationships/slide" Target="slides/slide511.xml"/><Relationship Id="rId517" Type="http://schemas.openxmlformats.org/officeDocument/2006/relationships/slide" Target="slides/slide512.xml"/><Relationship Id="rId518" Type="http://schemas.openxmlformats.org/officeDocument/2006/relationships/slide" Target="slides/slide513.xml"/><Relationship Id="rId519" Type="http://schemas.openxmlformats.org/officeDocument/2006/relationships/slide" Target="slides/slide51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460" Type="http://schemas.openxmlformats.org/officeDocument/2006/relationships/slide" Target="slides/slide455.xml"/><Relationship Id="rId461" Type="http://schemas.openxmlformats.org/officeDocument/2006/relationships/slide" Target="slides/slide456.xml"/><Relationship Id="rId462" Type="http://schemas.openxmlformats.org/officeDocument/2006/relationships/slide" Target="slides/slide457.xml"/><Relationship Id="rId463" Type="http://schemas.openxmlformats.org/officeDocument/2006/relationships/slide" Target="slides/slide458.xml"/><Relationship Id="rId464" Type="http://schemas.openxmlformats.org/officeDocument/2006/relationships/slide" Target="slides/slide459.xml"/><Relationship Id="rId465" Type="http://schemas.openxmlformats.org/officeDocument/2006/relationships/slide" Target="slides/slide460.xml"/><Relationship Id="rId466" Type="http://schemas.openxmlformats.org/officeDocument/2006/relationships/slide" Target="slides/slide461.xml"/><Relationship Id="rId467" Type="http://schemas.openxmlformats.org/officeDocument/2006/relationships/slide" Target="slides/slide462.xml"/><Relationship Id="rId468" Type="http://schemas.openxmlformats.org/officeDocument/2006/relationships/slide" Target="slides/slide463.xml"/><Relationship Id="rId469" Type="http://schemas.openxmlformats.org/officeDocument/2006/relationships/slide" Target="slides/slide464.xml"/><Relationship Id="rId520" Type="http://schemas.openxmlformats.org/officeDocument/2006/relationships/slide" Target="slides/slide515.xml"/><Relationship Id="rId521" Type="http://schemas.openxmlformats.org/officeDocument/2006/relationships/slide" Target="slides/slide516.xml"/><Relationship Id="rId522" Type="http://schemas.openxmlformats.org/officeDocument/2006/relationships/slide" Target="slides/slide51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23" Type="http://schemas.openxmlformats.org/officeDocument/2006/relationships/slide" Target="slides/slide518.xml"/><Relationship Id="rId524" Type="http://schemas.openxmlformats.org/officeDocument/2006/relationships/slide" Target="slides/slide519.xml"/><Relationship Id="rId525" Type="http://schemas.openxmlformats.org/officeDocument/2006/relationships/slide" Target="slides/slide520.xml"/><Relationship Id="rId526" Type="http://schemas.openxmlformats.org/officeDocument/2006/relationships/slide" Target="slides/slide521.xml"/><Relationship Id="rId527" Type="http://schemas.openxmlformats.org/officeDocument/2006/relationships/slide" Target="slides/slide522.xml"/><Relationship Id="rId528" Type="http://schemas.openxmlformats.org/officeDocument/2006/relationships/slide" Target="slides/slide523.xml"/><Relationship Id="rId529" Type="http://schemas.openxmlformats.org/officeDocument/2006/relationships/slide" Target="slides/slide52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470" Type="http://schemas.openxmlformats.org/officeDocument/2006/relationships/slide" Target="slides/slide465.xml"/><Relationship Id="rId471" Type="http://schemas.openxmlformats.org/officeDocument/2006/relationships/slide" Target="slides/slide466.xml"/><Relationship Id="rId472" Type="http://schemas.openxmlformats.org/officeDocument/2006/relationships/slide" Target="slides/slide467.xml"/><Relationship Id="rId473" Type="http://schemas.openxmlformats.org/officeDocument/2006/relationships/slide" Target="slides/slide468.xml"/><Relationship Id="rId474" Type="http://schemas.openxmlformats.org/officeDocument/2006/relationships/slide" Target="slides/slide469.xml"/><Relationship Id="rId475" Type="http://schemas.openxmlformats.org/officeDocument/2006/relationships/slide" Target="slides/slide470.xml"/><Relationship Id="rId476" Type="http://schemas.openxmlformats.org/officeDocument/2006/relationships/slide" Target="slides/slide471.xml"/><Relationship Id="rId477" Type="http://schemas.openxmlformats.org/officeDocument/2006/relationships/slide" Target="slides/slide472.xml"/><Relationship Id="rId478" Type="http://schemas.openxmlformats.org/officeDocument/2006/relationships/slide" Target="slides/slide473.xml"/><Relationship Id="rId479" Type="http://schemas.openxmlformats.org/officeDocument/2006/relationships/slide" Target="slides/slide474.xml"/><Relationship Id="rId530" Type="http://schemas.openxmlformats.org/officeDocument/2006/relationships/slide" Target="slides/slide525.xml"/><Relationship Id="rId531" Type="http://schemas.openxmlformats.org/officeDocument/2006/relationships/slide" Target="slides/slide526.xml"/><Relationship Id="rId532" Type="http://schemas.openxmlformats.org/officeDocument/2006/relationships/slide" Target="slides/slide527.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33" Type="http://schemas.openxmlformats.org/officeDocument/2006/relationships/slide" Target="slides/slide528.xml"/><Relationship Id="rId534" Type="http://schemas.openxmlformats.org/officeDocument/2006/relationships/slide" Target="slides/slide529.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535" Type="http://schemas.openxmlformats.org/officeDocument/2006/relationships/slide" Target="slides/slide530.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536" Type="http://schemas.openxmlformats.org/officeDocument/2006/relationships/slide" Target="slides/slide531.xml"/><Relationship Id="rId537" Type="http://schemas.openxmlformats.org/officeDocument/2006/relationships/slide" Target="slides/slide532.xml"/><Relationship Id="rId538" Type="http://schemas.openxmlformats.org/officeDocument/2006/relationships/slide" Target="slides/slide533.xml"/><Relationship Id="rId539" Type="http://schemas.openxmlformats.org/officeDocument/2006/relationships/slide" Target="slides/slide53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480" Type="http://schemas.openxmlformats.org/officeDocument/2006/relationships/slide" Target="slides/slide475.xml"/><Relationship Id="rId481" Type="http://schemas.openxmlformats.org/officeDocument/2006/relationships/slide" Target="slides/slide476.xml"/><Relationship Id="rId482" Type="http://schemas.openxmlformats.org/officeDocument/2006/relationships/slide" Target="slides/slide477.xml"/><Relationship Id="rId483" Type="http://schemas.openxmlformats.org/officeDocument/2006/relationships/slide" Target="slides/slide478.xml"/><Relationship Id="rId484" Type="http://schemas.openxmlformats.org/officeDocument/2006/relationships/slide" Target="slides/slide479.xml"/><Relationship Id="rId485" Type="http://schemas.openxmlformats.org/officeDocument/2006/relationships/slide" Target="slides/slide480.xml"/><Relationship Id="rId486" Type="http://schemas.openxmlformats.org/officeDocument/2006/relationships/slide" Target="slides/slide481.xml"/><Relationship Id="rId487" Type="http://schemas.openxmlformats.org/officeDocument/2006/relationships/slide" Target="slides/slide482.xml"/><Relationship Id="rId488" Type="http://schemas.openxmlformats.org/officeDocument/2006/relationships/slide" Target="slides/slide483.xml"/><Relationship Id="rId489" Type="http://schemas.openxmlformats.org/officeDocument/2006/relationships/slide" Target="slides/slide484.xml"/><Relationship Id="rId540" Type="http://schemas.openxmlformats.org/officeDocument/2006/relationships/slide" Target="slides/slide535.xml"/><Relationship Id="rId541" Type="http://schemas.openxmlformats.org/officeDocument/2006/relationships/slide" Target="slides/slide536.xml"/><Relationship Id="rId542" Type="http://schemas.openxmlformats.org/officeDocument/2006/relationships/slide" Target="slides/slide537.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543" Type="http://schemas.openxmlformats.org/officeDocument/2006/relationships/slide" Target="slides/slide538.xml"/><Relationship Id="rId544" Type="http://schemas.openxmlformats.org/officeDocument/2006/relationships/slide" Target="slides/slide539.xml"/><Relationship Id="rId545" Type="http://schemas.openxmlformats.org/officeDocument/2006/relationships/slide" Target="slides/slide540.xml"/><Relationship Id="rId546" Type="http://schemas.openxmlformats.org/officeDocument/2006/relationships/slide" Target="slides/slide541.xml"/><Relationship Id="rId547" Type="http://schemas.openxmlformats.org/officeDocument/2006/relationships/slide" Target="slides/slide542.xml"/><Relationship Id="rId548" Type="http://schemas.openxmlformats.org/officeDocument/2006/relationships/slide" Target="slides/slide543.xml"/><Relationship Id="rId549" Type="http://schemas.openxmlformats.org/officeDocument/2006/relationships/slide" Target="slides/slide544.xml"/><Relationship Id="rId260" Type="http://schemas.openxmlformats.org/officeDocument/2006/relationships/slide" Target="slides/slide255.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490" Type="http://schemas.openxmlformats.org/officeDocument/2006/relationships/slide" Target="slides/slide485.xml"/><Relationship Id="rId491" Type="http://schemas.openxmlformats.org/officeDocument/2006/relationships/slide" Target="slides/slide486.xml"/><Relationship Id="rId492" Type="http://schemas.openxmlformats.org/officeDocument/2006/relationships/slide" Target="slides/slide487.xml"/><Relationship Id="rId493" Type="http://schemas.openxmlformats.org/officeDocument/2006/relationships/slide" Target="slides/slide488.xml"/><Relationship Id="rId494" Type="http://schemas.openxmlformats.org/officeDocument/2006/relationships/slide" Target="slides/slide489.xml"/><Relationship Id="rId495" Type="http://schemas.openxmlformats.org/officeDocument/2006/relationships/slide" Target="slides/slide490.xml"/><Relationship Id="rId496" Type="http://schemas.openxmlformats.org/officeDocument/2006/relationships/slide" Target="slides/slide491.xml"/><Relationship Id="rId497" Type="http://schemas.openxmlformats.org/officeDocument/2006/relationships/slide" Target="slides/slide492.xml"/><Relationship Id="rId498" Type="http://schemas.openxmlformats.org/officeDocument/2006/relationships/slide" Target="slides/slide493.xml"/><Relationship Id="rId499" Type="http://schemas.openxmlformats.org/officeDocument/2006/relationships/slide" Target="slides/slide4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50" Type="http://schemas.openxmlformats.org/officeDocument/2006/relationships/slide" Target="slides/slide545.xml"/><Relationship Id="rId551" Type="http://schemas.openxmlformats.org/officeDocument/2006/relationships/slide" Target="slides/slide546.xml"/><Relationship Id="rId552" Type="http://schemas.openxmlformats.org/officeDocument/2006/relationships/slide" Target="slides/slide547.xml"/><Relationship Id="rId553" Type="http://schemas.openxmlformats.org/officeDocument/2006/relationships/slide" Target="slides/slide548.xml"/><Relationship Id="rId554" Type="http://schemas.openxmlformats.org/officeDocument/2006/relationships/slide" Target="slides/slide549.xml"/><Relationship Id="rId555" Type="http://schemas.openxmlformats.org/officeDocument/2006/relationships/slide" Target="slides/slide550.xml"/><Relationship Id="rId556" Type="http://schemas.openxmlformats.org/officeDocument/2006/relationships/slide" Target="slides/slide551.xml"/><Relationship Id="rId557" Type="http://schemas.openxmlformats.org/officeDocument/2006/relationships/slide" Target="slides/slide552.xml"/><Relationship Id="rId558" Type="http://schemas.openxmlformats.org/officeDocument/2006/relationships/slide" Target="slides/slide553.xml"/><Relationship Id="rId559" Type="http://schemas.openxmlformats.org/officeDocument/2006/relationships/slide" Target="slides/slide554.xml"/><Relationship Id="rId270" Type="http://schemas.openxmlformats.org/officeDocument/2006/relationships/slide" Target="slides/slide265.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560" Type="http://schemas.openxmlformats.org/officeDocument/2006/relationships/slide" Target="slides/slide555.xml"/><Relationship Id="rId561" Type="http://schemas.openxmlformats.org/officeDocument/2006/relationships/slide" Target="slides/slide556.xml"/><Relationship Id="rId562" Type="http://schemas.openxmlformats.org/officeDocument/2006/relationships/slide" Target="slides/slide557.xml"/><Relationship Id="rId563" Type="http://schemas.openxmlformats.org/officeDocument/2006/relationships/slide" Target="slides/slide558.xml"/><Relationship Id="rId564" Type="http://schemas.openxmlformats.org/officeDocument/2006/relationships/slide" Target="slides/slide559.xml"/><Relationship Id="rId565" Type="http://schemas.openxmlformats.org/officeDocument/2006/relationships/slide" Target="slides/slide560.xml"/><Relationship Id="rId566" Type="http://schemas.openxmlformats.org/officeDocument/2006/relationships/slide" Target="slides/slide561.xml"/><Relationship Id="rId567" Type="http://schemas.openxmlformats.org/officeDocument/2006/relationships/slide" Target="slides/slide562.xml"/><Relationship Id="rId568" Type="http://schemas.openxmlformats.org/officeDocument/2006/relationships/slide" Target="slides/slide563.xml"/><Relationship Id="rId569" Type="http://schemas.openxmlformats.org/officeDocument/2006/relationships/slide" Target="slides/slide564.xml"/><Relationship Id="rId280" Type="http://schemas.openxmlformats.org/officeDocument/2006/relationships/slide" Target="slides/slide275.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400" Type="http://schemas.openxmlformats.org/officeDocument/2006/relationships/slide" Target="slides/slide395.xml"/><Relationship Id="rId401" Type="http://schemas.openxmlformats.org/officeDocument/2006/relationships/slide" Target="slides/slide396.xml"/><Relationship Id="rId402" Type="http://schemas.openxmlformats.org/officeDocument/2006/relationships/slide" Target="slides/slide397.xml"/><Relationship Id="rId403" Type="http://schemas.openxmlformats.org/officeDocument/2006/relationships/slide" Target="slides/slide398.xml"/><Relationship Id="rId404" Type="http://schemas.openxmlformats.org/officeDocument/2006/relationships/slide" Target="slides/slide399.xml"/><Relationship Id="rId405" Type="http://schemas.openxmlformats.org/officeDocument/2006/relationships/slide" Target="slides/slide400.xml"/><Relationship Id="rId406" Type="http://schemas.openxmlformats.org/officeDocument/2006/relationships/slide" Target="slides/slide401.xml"/><Relationship Id="rId407" Type="http://schemas.openxmlformats.org/officeDocument/2006/relationships/slide" Target="slides/slide402.xml"/><Relationship Id="rId408" Type="http://schemas.openxmlformats.org/officeDocument/2006/relationships/slide" Target="slides/slide403.xml"/><Relationship Id="rId409" Type="http://schemas.openxmlformats.org/officeDocument/2006/relationships/slide" Target="slides/slide40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570" Type="http://schemas.openxmlformats.org/officeDocument/2006/relationships/slide" Target="slides/slide565.xml"/><Relationship Id="rId571" Type="http://schemas.openxmlformats.org/officeDocument/2006/relationships/notesMaster" Target="notesMasters/notesMaster1.xml"/><Relationship Id="rId572" Type="http://schemas.openxmlformats.org/officeDocument/2006/relationships/handoutMaster" Target="handoutMasters/handoutMaster1.xml"/><Relationship Id="rId573" Type="http://schemas.openxmlformats.org/officeDocument/2006/relationships/printerSettings" Target="printerSettings/printerSettings1.bin"/><Relationship Id="rId574" Type="http://schemas.openxmlformats.org/officeDocument/2006/relationships/presProps" Target="presProps.xml"/><Relationship Id="rId575" Type="http://schemas.openxmlformats.org/officeDocument/2006/relationships/viewProps" Target="viewProps.xml"/><Relationship Id="rId576" Type="http://schemas.openxmlformats.org/officeDocument/2006/relationships/theme" Target="theme/theme1.xml"/><Relationship Id="rId577" Type="http://schemas.openxmlformats.org/officeDocument/2006/relationships/tableStyles" Target="tableStyles.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359" Type="http://schemas.openxmlformats.org/officeDocument/2006/relationships/slide" Target="slides/slide354.xml"/><Relationship Id="rId410" Type="http://schemas.openxmlformats.org/officeDocument/2006/relationships/slide" Target="slides/slide405.xml"/><Relationship Id="rId411" Type="http://schemas.openxmlformats.org/officeDocument/2006/relationships/slide" Target="slides/slide406.xml"/><Relationship Id="rId412" Type="http://schemas.openxmlformats.org/officeDocument/2006/relationships/slide" Target="slides/slide407.xml"/><Relationship Id="rId413" Type="http://schemas.openxmlformats.org/officeDocument/2006/relationships/slide" Target="slides/slide408.xml"/><Relationship Id="rId414" Type="http://schemas.openxmlformats.org/officeDocument/2006/relationships/slide" Target="slides/slide409.xml"/><Relationship Id="rId415" Type="http://schemas.openxmlformats.org/officeDocument/2006/relationships/slide" Target="slides/slide410.xml"/><Relationship Id="rId416" Type="http://schemas.openxmlformats.org/officeDocument/2006/relationships/slide" Target="slides/slide411.xml"/><Relationship Id="rId417" Type="http://schemas.openxmlformats.org/officeDocument/2006/relationships/slide" Target="slides/slide412.xml"/><Relationship Id="rId418" Type="http://schemas.openxmlformats.org/officeDocument/2006/relationships/slide" Target="slides/slide413.xml"/><Relationship Id="rId419" Type="http://schemas.openxmlformats.org/officeDocument/2006/relationships/slide" Target="slides/slide41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420" Type="http://schemas.openxmlformats.org/officeDocument/2006/relationships/slide" Target="slides/slide415.xml"/><Relationship Id="rId421" Type="http://schemas.openxmlformats.org/officeDocument/2006/relationships/slide" Target="slides/slide416.xml"/><Relationship Id="rId422" Type="http://schemas.openxmlformats.org/officeDocument/2006/relationships/slide" Target="slides/slide417.xml"/><Relationship Id="rId423" Type="http://schemas.openxmlformats.org/officeDocument/2006/relationships/slide" Target="slides/slide418.xml"/><Relationship Id="rId424" Type="http://schemas.openxmlformats.org/officeDocument/2006/relationships/slide" Target="slides/slide419.xml"/><Relationship Id="rId425" Type="http://schemas.openxmlformats.org/officeDocument/2006/relationships/slide" Target="slides/slide420.xml"/><Relationship Id="rId426" Type="http://schemas.openxmlformats.org/officeDocument/2006/relationships/slide" Target="slides/slide421.xml"/><Relationship Id="rId427" Type="http://schemas.openxmlformats.org/officeDocument/2006/relationships/slide" Target="slides/slide422.xml"/><Relationship Id="rId428" Type="http://schemas.openxmlformats.org/officeDocument/2006/relationships/slide" Target="slides/slide423.xml"/><Relationship Id="rId429" Type="http://schemas.openxmlformats.org/officeDocument/2006/relationships/slide" Target="slides/slide42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slide" Target="slides/slide369.xml"/><Relationship Id="rId375" Type="http://schemas.openxmlformats.org/officeDocument/2006/relationships/slide" Target="slides/slide370.xml"/><Relationship Id="rId376" Type="http://schemas.openxmlformats.org/officeDocument/2006/relationships/slide" Target="slides/slide371.xml"/><Relationship Id="rId377" Type="http://schemas.openxmlformats.org/officeDocument/2006/relationships/slide" Target="slides/slide372.xml"/><Relationship Id="rId378" Type="http://schemas.openxmlformats.org/officeDocument/2006/relationships/slide" Target="slides/slide373.xml"/><Relationship Id="rId379" Type="http://schemas.openxmlformats.org/officeDocument/2006/relationships/slide" Target="slides/slide374.xml"/><Relationship Id="rId430" Type="http://schemas.openxmlformats.org/officeDocument/2006/relationships/slide" Target="slides/slide425.xml"/><Relationship Id="rId431" Type="http://schemas.openxmlformats.org/officeDocument/2006/relationships/slide" Target="slides/slide426.xml"/><Relationship Id="rId432" Type="http://schemas.openxmlformats.org/officeDocument/2006/relationships/slide" Target="slides/slide427.xml"/><Relationship Id="rId433" Type="http://schemas.openxmlformats.org/officeDocument/2006/relationships/slide" Target="slides/slide428.xml"/><Relationship Id="rId434" Type="http://schemas.openxmlformats.org/officeDocument/2006/relationships/slide" Target="slides/slide429.xml"/><Relationship Id="rId435" Type="http://schemas.openxmlformats.org/officeDocument/2006/relationships/slide" Target="slides/slide430.xml"/><Relationship Id="rId436" Type="http://schemas.openxmlformats.org/officeDocument/2006/relationships/slide" Target="slides/slide431.xml"/><Relationship Id="rId437" Type="http://schemas.openxmlformats.org/officeDocument/2006/relationships/slide" Target="slides/slide432.xml"/><Relationship Id="rId438" Type="http://schemas.openxmlformats.org/officeDocument/2006/relationships/slide" Target="slides/slide433.xml"/><Relationship Id="rId439" Type="http://schemas.openxmlformats.org/officeDocument/2006/relationships/slide" Target="slides/slide43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380" Type="http://schemas.openxmlformats.org/officeDocument/2006/relationships/slide" Target="slides/slide375.xml"/><Relationship Id="rId381" Type="http://schemas.openxmlformats.org/officeDocument/2006/relationships/slide" Target="slides/slide376.xml"/><Relationship Id="rId382" Type="http://schemas.openxmlformats.org/officeDocument/2006/relationships/slide" Target="slides/slide377.xml"/><Relationship Id="rId383" Type="http://schemas.openxmlformats.org/officeDocument/2006/relationships/slide" Target="slides/slide378.xml"/><Relationship Id="rId384" Type="http://schemas.openxmlformats.org/officeDocument/2006/relationships/slide" Target="slides/slide379.xml"/><Relationship Id="rId385" Type="http://schemas.openxmlformats.org/officeDocument/2006/relationships/slide" Target="slides/slide380.xml"/><Relationship Id="rId386" Type="http://schemas.openxmlformats.org/officeDocument/2006/relationships/slide" Target="slides/slide381.xml"/><Relationship Id="rId387" Type="http://schemas.openxmlformats.org/officeDocument/2006/relationships/slide" Target="slides/slide382.xml"/><Relationship Id="rId388" Type="http://schemas.openxmlformats.org/officeDocument/2006/relationships/slide" Target="slides/slide383.xml"/><Relationship Id="rId389" Type="http://schemas.openxmlformats.org/officeDocument/2006/relationships/slide" Target="slides/slide384.xml"/><Relationship Id="rId440" Type="http://schemas.openxmlformats.org/officeDocument/2006/relationships/slide" Target="slides/slide435.xml"/><Relationship Id="rId441" Type="http://schemas.openxmlformats.org/officeDocument/2006/relationships/slide" Target="slides/slide436.xml"/><Relationship Id="rId442" Type="http://schemas.openxmlformats.org/officeDocument/2006/relationships/slide" Target="slides/slide437.xml"/><Relationship Id="rId443" Type="http://schemas.openxmlformats.org/officeDocument/2006/relationships/slide" Target="slides/slide438.xml"/><Relationship Id="rId444" Type="http://schemas.openxmlformats.org/officeDocument/2006/relationships/slide" Target="slides/slide439.xml"/><Relationship Id="rId445" Type="http://schemas.openxmlformats.org/officeDocument/2006/relationships/slide" Target="slides/slide440.xml"/><Relationship Id="rId446" Type="http://schemas.openxmlformats.org/officeDocument/2006/relationships/slide" Target="slides/slide441.xml"/><Relationship Id="rId447" Type="http://schemas.openxmlformats.org/officeDocument/2006/relationships/slide" Target="slides/slide442.xml"/><Relationship Id="rId448" Type="http://schemas.openxmlformats.org/officeDocument/2006/relationships/slide" Target="slides/slide443.xml"/><Relationship Id="rId449" Type="http://schemas.openxmlformats.org/officeDocument/2006/relationships/slide" Target="slides/slide444.xml"/><Relationship Id="rId500" Type="http://schemas.openxmlformats.org/officeDocument/2006/relationships/slide" Target="slides/slide495.xml"/><Relationship Id="rId501" Type="http://schemas.openxmlformats.org/officeDocument/2006/relationships/slide" Target="slides/slide496.xml"/><Relationship Id="rId502" Type="http://schemas.openxmlformats.org/officeDocument/2006/relationships/slide" Target="slides/slide49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3" Type="http://schemas.openxmlformats.org/officeDocument/2006/relationships/slide" Target="slides/slide498.xml"/><Relationship Id="rId504" Type="http://schemas.openxmlformats.org/officeDocument/2006/relationships/slide" Target="slides/slide499.xml"/><Relationship Id="rId505" Type="http://schemas.openxmlformats.org/officeDocument/2006/relationships/slide" Target="slides/slide500.xml"/><Relationship Id="rId506" Type="http://schemas.openxmlformats.org/officeDocument/2006/relationships/slide" Target="slides/slide501.xml"/><Relationship Id="rId507" Type="http://schemas.openxmlformats.org/officeDocument/2006/relationships/slide" Target="slides/slide502.xml"/><Relationship Id="rId508" Type="http://schemas.openxmlformats.org/officeDocument/2006/relationships/slide" Target="slides/slide503.xml"/><Relationship Id="rId509" Type="http://schemas.openxmlformats.org/officeDocument/2006/relationships/slide" Target="slides/slide50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390" Type="http://schemas.openxmlformats.org/officeDocument/2006/relationships/slide" Target="slides/slide385.xml"/><Relationship Id="rId391" Type="http://schemas.openxmlformats.org/officeDocument/2006/relationships/slide" Target="slides/slide386.xml"/><Relationship Id="rId392" Type="http://schemas.openxmlformats.org/officeDocument/2006/relationships/slide" Target="slides/slide387.xml"/><Relationship Id="rId393" Type="http://schemas.openxmlformats.org/officeDocument/2006/relationships/slide" Target="slides/slide388.xml"/><Relationship Id="rId394" Type="http://schemas.openxmlformats.org/officeDocument/2006/relationships/slide" Target="slides/slide389.xml"/><Relationship Id="rId395" Type="http://schemas.openxmlformats.org/officeDocument/2006/relationships/slide" Target="slides/slide390.xml"/><Relationship Id="rId396" Type="http://schemas.openxmlformats.org/officeDocument/2006/relationships/slide" Target="slides/slide391.xml"/><Relationship Id="rId397" Type="http://schemas.openxmlformats.org/officeDocument/2006/relationships/slide" Target="slides/slide392.xml"/><Relationship Id="rId398" Type="http://schemas.openxmlformats.org/officeDocument/2006/relationships/slide" Target="slides/slide393.xml"/><Relationship Id="rId399" Type="http://schemas.openxmlformats.org/officeDocument/2006/relationships/slide" Target="slides/slide394.xml"/><Relationship Id="rId450" Type="http://schemas.openxmlformats.org/officeDocument/2006/relationships/slide" Target="slides/slide445.xml"/><Relationship Id="rId451" Type="http://schemas.openxmlformats.org/officeDocument/2006/relationships/slide" Target="slides/slide446.xml"/><Relationship Id="rId452" Type="http://schemas.openxmlformats.org/officeDocument/2006/relationships/slide" Target="slides/slide447.xml"/><Relationship Id="rId453" Type="http://schemas.openxmlformats.org/officeDocument/2006/relationships/slide" Target="slides/slide448.xml"/><Relationship Id="rId454" Type="http://schemas.openxmlformats.org/officeDocument/2006/relationships/slide" Target="slides/slide449.xml"/><Relationship Id="rId455" Type="http://schemas.openxmlformats.org/officeDocument/2006/relationships/slide" Target="slides/slide450.xml"/><Relationship Id="rId456" Type="http://schemas.openxmlformats.org/officeDocument/2006/relationships/slide" Target="slides/slide451.xml"/><Relationship Id="rId457" Type="http://schemas.openxmlformats.org/officeDocument/2006/relationships/slide" Target="slides/slide452.xml"/><Relationship Id="rId458" Type="http://schemas.openxmlformats.org/officeDocument/2006/relationships/slide" Target="slides/slide45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DFC81C9A-A066-E849-9424-37EF5552E4BE}" type="presOf" srcId="{840EF2FF-9D50-4647-9914-74D089286C46}" destId="{84E372B1-C2D4-044D-8D9B-03BAA0D0E7CB}" srcOrd="0" destOrd="0" presId="urn:microsoft.com/office/officeart/2005/8/layout/hProcess9"/>
    <dgm:cxn modelId="{519F53B1-41A2-0C4A-95F0-1252F8372640}"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838A21EF-13E5-B746-9B93-2C701C071386}" type="presOf" srcId="{8C044235-ED0A-8542-BFA3-BBFC322E5065}" destId="{DD25A9C6-73C5-034C-9141-067075B117D8}" srcOrd="0" destOrd="0" presId="urn:microsoft.com/office/officeart/2005/8/layout/hProcess9"/>
    <dgm:cxn modelId="{31CD6AA5-B585-4C4C-93EB-60C84C86F4A7}" type="presOf" srcId="{16DDB171-5BFA-EB42-9166-37F5D48635B2}" destId="{45CD59F2-8ABB-5247-A051-AB4167B88F7D}" srcOrd="0" destOrd="0" presId="urn:microsoft.com/office/officeart/2005/8/layout/hProcess9"/>
    <dgm:cxn modelId="{6BDBB1EA-5211-9545-8511-98BD0C75B07C}" type="presParOf" srcId="{6D04906C-8FA3-044F-A9CA-DE594BFC6B62}" destId="{2E8A1CBE-0266-EA4C-B578-7F204E55EDE3}" srcOrd="0" destOrd="0" presId="urn:microsoft.com/office/officeart/2005/8/layout/hProcess9"/>
    <dgm:cxn modelId="{29989AF9-908A-C944-8819-CB082E272A3E}" type="presParOf" srcId="{6D04906C-8FA3-044F-A9CA-DE594BFC6B62}" destId="{F640416A-2778-4645-B00B-7C0C68CF0417}" srcOrd="1" destOrd="0" presId="urn:microsoft.com/office/officeart/2005/8/layout/hProcess9"/>
    <dgm:cxn modelId="{F80816EB-0D0F-5D49-99D2-A270CC39AE3D}" type="presParOf" srcId="{F640416A-2778-4645-B00B-7C0C68CF0417}" destId="{45CD59F2-8ABB-5247-A051-AB4167B88F7D}" srcOrd="0" destOrd="0" presId="urn:microsoft.com/office/officeart/2005/8/layout/hProcess9"/>
    <dgm:cxn modelId="{9E427E2E-E824-8240-B955-5E635FE14669}" type="presParOf" srcId="{F640416A-2778-4645-B00B-7C0C68CF0417}" destId="{BED00208-39D8-1A4E-9C2D-2D05B79860D1}" srcOrd="1" destOrd="0" presId="urn:microsoft.com/office/officeart/2005/8/layout/hProcess9"/>
    <dgm:cxn modelId="{BE719EAF-879B-BC45-B39D-AB4A9BFC8E62}" type="presParOf" srcId="{F640416A-2778-4645-B00B-7C0C68CF0417}" destId="{DD25A9C6-73C5-034C-9141-067075B117D8}" srcOrd="2" destOrd="0" presId="urn:microsoft.com/office/officeart/2005/8/layout/hProcess9"/>
    <dgm:cxn modelId="{23DD42E6-FD44-0B4A-8F1F-48E9067DCDD5}" type="presParOf" srcId="{F640416A-2778-4645-B00B-7C0C68CF0417}" destId="{EFC0612A-059E-1648-A19F-CB6A9F29A6D5}" srcOrd="3" destOrd="0" presId="urn:microsoft.com/office/officeart/2005/8/layout/hProcess9"/>
    <dgm:cxn modelId="{1ABD4BB5-9372-2140-8CFA-7D4A745A086B}"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5BF5FA6-FAAE-8E4D-80A6-84DBD1D528FE}"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7795EA3-C7DD-FD4D-A3C1-460F53DA9F48}" type="presOf" srcId="{16DDB171-5BFA-EB42-9166-37F5D48635B2}" destId="{45CD59F2-8ABB-5247-A051-AB4167B88F7D}" srcOrd="0" destOrd="0" presId="urn:microsoft.com/office/officeart/2005/8/layout/hProcess9"/>
    <dgm:cxn modelId="{553AA8D2-825C-B641-8E7F-1F5003EC5081}"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EFD89F6C-EA2F-0448-BDF7-4BDD49FE4D53}"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80E1FB4-579C-4F42-89AC-709A4DF3C99A}" type="presParOf" srcId="{6D04906C-8FA3-044F-A9CA-DE594BFC6B62}" destId="{2E8A1CBE-0266-EA4C-B578-7F204E55EDE3}" srcOrd="0" destOrd="0" presId="urn:microsoft.com/office/officeart/2005/8/layout/hProcess9"/>
    <dgm:cxn modelId="{A34720BE-BE8C-FC4A-8459-228617D36DC1}" type="presParOf" srcId="{6D04906C-8FA3-044F-A9CA-DE594BFC6B62}" destId="{F640416A-2778-4645-B00B-7C0C68CF0417}" srcOrd="1" destOrd="0" presId="urn:microsoft.com/office/officeart/2005/8/layout/hProcess9"/>
    <dgm:cxn modelId="{72DDF6B8-3192-2641-803A-1245B1FCF0CC}" type="presParOf" srcId="{F640416A-2778-4645-B00B-7C0C68CF0417}" destId="{45CD59F2-8ABB-5247-A051-AB4167B88F7D}" srcOrd="0" destOrd="0" presId="urn:microsoft.com/office/officeart/2005/8/layout/hProcess9"/>
    <dgm:cxn modelId="{62AE5E70-86F7-1244-9CD5-ECBDF6B6534E}" type="presParOf" srcId="{F640416A-2778-4645-B00B-7C0C68CF0417}" destId="{BED00208-39D8-1A4E-9C2D-2D05B79860D1}" srcOrd="1" destOrd="0" presId="urn:microsoft.com/office/officeart/2005/8/layout/hProcess9"/>
    <dgm:cxn modelId="{E774D7D9-79CD-F147-99CE-2A70A4B2C879}" type="presParOf" srcId="{F640416A-2778-4645-B00B-7C0C68CF0417}" destId="{DD25A9C6-73C5-034C-9141-067075B117D8}" srcOrd="2" destOrd="0" presId="urn:microsoft.com/office/officeart/2005/8/layout/hProcess9"/>
    <dgm:cxn modelId="{D4ADD0DC-87DE-3F4C-9B87-33A5A73FF82A}" type="presParOf" srcId="{F640416A-2778-4645-B00B-7C0C68CF0417}" destId="{EFC0612A-059E-1648-A19F-CB6A9F29A6D5}" srcOrd="3" destOrd="0" presId="urn:microsoft.com/office/officeart/2005/8/layout/hProcess9"/>
    <dgm:cxn modelId="{63A1CFBC-7E97-8F4F-9660-15D4E5D26A1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3FB5B8BD-DE93-5C46-9543-0C05F15FA672}"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4BB9470F-D186-AE4E-AFEF-43D6CAB35762}" type="presOf" srcId="{16DDB171-5BFA-EB42-9166-37F5D48635B2}" destId="{45CD59F2-8ABB-5247-A051-AB4167B88F7D}" srcOrd="0" destOrd="0" presId="urn:microsoft.com/office/officeart/2005/8/layout/hProcess9"/>
    <dgm:cxn modelId="{25548D1A-4FB8-DD43-94BD-2DFF178222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607D17F-EE84-684C-8C9A-99334364E126}" type="presOf" srcId="{8C044235-ED0A-8542-BFA3-BBFC322E5065}" destId="{DD25A9C6-73C5-034C-9141-067075B117D8}" srcOrd="0" destOrd="0" presId="urn:microsoft.com/office/officeart/2005/8/layout/hProcess9"/>
    <dgm:cxn modelId="{82209A3B-BC25-164D-A775-88ACCF378DF2}" type="presParOf" srcId="{6D04906C-8FA3-044F-A9CA-DE594BFC6B62}" destId="{2E8A1CBE-0266-EA4C-B578-7F204E55EDE3}" srcOrd="0" destOrd="0" presId="urn:microsoft.com/office/officeart/2005/8/layout/hProcess9"/>
    <dgm:cxn modelId="{4205F07E-87AF-B24D-A007-14E14964085E}" type="presParOf" srcId="{6D04906C-8FA3-044F-A9CA-DE594BFC6B62}" destId="{F640416A-2778-4645-B00B-7C0C68CF0417}" srcOrd="1" destOrd="0" presId="urn:microsoft.com/office/officeart/2005/8/layout/hProcess9"/>
    <dgm:cxn modelId="{46D5422C-12EA-064E-8EBA-B5C128563859}" type="presParOf" srcId="{F640416A-2778-4645-B00B-7C0C68CF0417}" destId="{45CD59F2-8ABB-5247-A051-AB4167B88F7D}" srcOrd="0" destOrd="0" presId="urn:microsoft.com/office/officeart/2005/8/layout/hProcess9"/>
    <dgm:cxn modelId="{D2486E65-1474-9144-B344-2CB2B26E3F5A}" type="presParOf" srcId="{F640416A-2778-4645-B00B-7C0C68CF0417}" destId="{BED00208-39D8-1A4E-9C2D-2D05B79860D1}" srcOrd="1" destOrd="0" presId="urn:microsoft.com/office/officeart/2005/8/layout/hProcess9"/>
    <dgm:cxn modelId="{EBE7C3D3-F233-B948-93CE-CC5FB99D97EA}" type="presParOf" srcId="{F640416A-2778-4645-B00B-7C0C68CF0417}" destId="{DD25A9C6-73C5-034C-9141-067075B117D8}" srcOrd="2" destOrd="0" presId="urn:microsoft.com/office/officeart/2005/8/layout/hProcess9"/>
    <dgm:cxn modelId="{7159E838-E17E-DF40-BF60-AD7C12C23BBE}" type="presParOf" srcId="{F640416A-2778-4645-B00B-7C0C68CF0417}" destId="{EFC0612A-059E-1648-A19F-CB6A9F29A6D5}" srcOrd="3" destOrd="0" presId="urn:microsoft.com/office/officeart/2005/8/layout/hProcess9"/>
    <dgm:cxn modelId="{E80ED93B-0DD1-454C-AD09-4C517D3BAC62}"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432308AF-542F-0741-97B8-DA907F41EB21}" type="presOf" srcId="{BAD13A25-6A2D-CE4D-BBDF-9DF322328A0B}" destId="{6D04906C-8FA3-044F-A9CA-DE594BFC6B62}" srcOrd="0" destOrd="0" presId="urn:microsoft.com/office/officeart/2005/8/layout/hProcess9"/>
    <dgm:cxn modelId="{A0E445CD-6058-AF43-9269-6124C3B29527}"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00453C40-DD08-E147-8A33-2E44022CB4D8}"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2CEC2AC9-1A09-4640-9637-BB9E2AD8FF62}"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F6EC09C8-CEB6-CB40-A382-957F6B480BBC}" type="presParOf" srcId="{6D04906C-8FA3-044F-A9CA-DE594BFC6B62}" destId="{2E8A1CBE-0266-EA4C-B578-7F204E55EDE3}" srcOrd="0" destOrd="0" presId="urn:microsoft.com/office/officeart/2005/8/layout/hProcess9"/>
    <dgm:cxn modelId="{DB1792D0-505B-C742-A713-4111B0C31E9F}" type="presParOf" srcId="{6D04906C-8FA3-044F-A9CA-DE594BFC6B62}" destId="{F640416A-2778-4645-B00B-7C0C68CF0417}" srcOrd="1" destOrd="0" presId="urn:microsoft.com/office/officeart/2005/8/layout/hProcess9"/>
    <dgm:cxn modelId="{2C45EAF6-555A-CC46-9AE2-26A74C62BD7E}" type="presParOf" srcId="{F640416A-2778-4645-B00B-7C0C68CF0417}" destId="{45CD59F2-8ABB-5247-A051-AB4167B88F7D}" srcOrd="0" destOrd="0" presId="urn:microsoft.com/office/officeart/2005/8/layout/hProcess9"/>
    <dgm:cxn modelId="{7770ABA8-9EE0-DA46-A60E-626CC1CBDF10}" type="presParOf" srcId="{F640416A-2778-4645-B00B-7C0C68CF0417}" destId="{BED00208-39D8-1A4E-9C2D-2D05B79860D1}" srcOrd="1" destOrd="0" presId="urn:microsoft.com/office/officeart/2005/8/layout/hProcess9"/>
    <dgm:cxn modelId="{D7E84412-65B6-A748-BBAE-0A3C2C388B9F}" type="presParOf" srcId="{F640416A-2778-4645-B00B-7C0C68CF0417}" destId="{DD25A9C6-73C5-034C-9141-067075B117D8}" srcOrd="2" destOrd="0" presId="urn:microsoft.com/office/officeart/2005/8/layout/hProcess9"/>
    <dgm:cxn modelId="{7207CA5C-79AB-564F-AE27-3455714E6357}" type="presParOf" srcId="{F640416A-2778-4645-B00B-7C0C68CF0417}" destId="{EFC0612A-059E-1648-A19F-CB6A9F29A6D5}" srcOrd="3" destOrd="0" presId="urn:microsoft.com/office/officeart/2005/8/layout/hProcess9"/>
    <dgm:cxn modelId="{AE22214B-B266-5C46-8B24-602C09DAB8D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84514D4-3961-1D42-9F0F-119C7E675D75}" type="presOf" srcId="{BAD13A25-6A2D-CE4D-BBDF-9DF322328A0B}" destId="{6D04906C-8FA3-044F-A9CA-DE594BFC6B62}" srcOrd="0" destOrd="0" presId="urn:microsoft.com/office/officeart/2005/8/layout/hProcess9"/>
    <dgm:cxn modelId="{B56F88FD-AC30-4247-9EB3-A8DFD5338558}" type="presOf" srcId="{3CA48109-FA20-5549-B15A-377BADE89DAB}" destId="{A8E927B3-6773-FD4B-9A48-2F817CC9A0C3}"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2D9DC7B-9313-C641-9086-EA5206D6A2A9}" type="presOf" srcId="{A6255F46-E33C-0D48-AC58-D7B360BDCDA3}" destId="{C9EA1690-CD96-B84C-B458-F944C9D4D943}" srcOrd="0" destOrd="0" presId="urn:microsoft.com/office/officeart/2005/8/layout/hProcess9"/>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0616485C-5D21-EF47-825D-50B68427656D}"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C7AAD17-6950-B94A-99C3-A2C7A409A382}" type="presOf" srcId="{8C044235-ED0A-8542-BFA3-BBFC322E5065}" destId="{DD25A9C6-73C5-034C-9141-067075B117D8}" srcOrd="0" destOrd="0" presId="urn:microsoft.com/office/officeart/2005/8/layout/hProcess9"/>
    <dgm:cxn modelId="{A25E0F2D-870C-5646-A9A3-5C8FA9EC7F8A}" type="presOf" srcId="{16DDB171-5BFA-EB42-9166-37F5D48635B2}" destId="{45CD59F2-8ABB-5247-A051-AB4167B88F7D}" srcOrd="0" destOrd="0" presId="urn:microsoft.com/office/officeart/2005/8/layout/hProcess9"/>
    <dgm:cxn modelId="{C69E750A-7C85-2C40-8DE1-48DE73D306BF}" type="presParOf" srcId="{6D04906C-8FA3-044F-A9CA-DE594BFC6B62}" destId="{2E8A1CBE-0266-EA4C-B578-7F204E55EDE3}" srcOrd="0" destOrd="0" presId="urn:microsoft.com/office/officeart/2005/8/layout/hProcess9"/>
    <dgm:cxn modelId="{490C5023-AAEB-EF45-84C1-6D03BABC7641}" type="presParOf" srcId="{6D04906C-8FA3-044F-A9CA-DE594BFC6B62}" destId="{F640416A-2778-4645-B00B-7C0C68CF0417}" srcOrd="1" destOrd="0" presId="urn:microsoft.com/office/officeart/2005/8/layout/hProcess9"/>
    <dgm:cxn modelId="{8EDB9516-4DE6-0640-9E3F-AF10B9905A28}" type="presParOf" srcId="{F640416A-2778-4645-B00B-7C0C68CF0417}" destId="{45CD59F2-8ABB-5247-A051-AB4167B88F7D}" srcOrd="0" destOrd="0" presId="urn:microsoft.com/office/officeart/2005/8/layout/hProcess9"/>
    <dgm:cxn modelId="{6929BCE0-90BA-164F-9FE3-C256231BE95F}" type="presParOf" srcId="{F640416A-2778-4645-B00B-7C0C68CF0417}" destId="{BED00208-39D8-1A4E-9C2D-2D05B79860D1}" srcOrd="1" destOrd="0" presId="urn:microsoft.com/office/officeart/2005/8/layout/hProcess9"/>
    <dgm:cxn modelId="{FDFC6729-925D-3F47-B1BF-C6E9FA663E7F}" type="presParOf" srcId="{F640416A-2778-4645-B00B-7C0C68CF0417}" destId="{C9EA1690-CD96-B84C-B458-F944C9D4D943}" srcOrd="2" destOrd="0" presId="urn:microsoft.com/office/officeart/2005/8/layout/hProcess9"/>
    <dgm:cxn modelId="{742FD058-6066-234C-831F-E36308F3701F}" type="presParOf" srcId="{F640416A-2778-4645-B00B-7C0C68CF0417}" destId="{E8222F88-CA9D-BA4F-9DBC-893D45FFE387}" srcOrd="3" destOrd="0" presId="urn:microsoft.com/office/officeart/2005/8/layout/hProcess9"/>
    <dgm:cxn modelId="{07511098-D3F7-A84E-B511-B5AF1E23E80B}" type="presParOf" srcId="{F640416A-2778-4645-B00B-7C0C68CF0417}" destId="{DD25A9C6-73C5-034C-9141-067075B117D8}" srcOrd="4" destOrd="0" presId="urn:microsoft.com/office/officeart/2005/8/layout/hProcess9"/>
    <dgm:cxn modelId="{627C3DE7-F072-764B-81A6-B41A6C400D2C}" type="presParOf" srcId="{F640416A-2778-4645-B00B-7C0C68CF0417}" destId="{EFC0612A-059E-1648-A19F-CB6A9F29A6D5}" srcOrd="5" destOrd="0" presId="urn:microsoft.com/office/officeart/2005/8/layout/hProcess9"/>
    <dgm:cxn modelId="{84E52CAA-3EED-FD48-91C1-E36712B997C7}" type="presParOf" srcId="{F640416A-2778-4645-B00B-7C0C68CF0417}" destId="{84E372B1-C2D4-044D-8D9B-03BAA0D0E7CB}" srcOrd="6" destOrd="0" presId="urn:microsoft.com/office/officeart/2005/8/layout/hProcess9"/>
    <dgm:cxn modelId="{7DB9580C-EAE0-7A49-9641-E52A8A2F16CB}" type="presParOf" srcId="{F640416A-2778-4645-B00B-7C0C68CF0417}" destId="{955F78DF-2E40-6842-AC82-A9685FF6538B}" srcOrd="7" destOrd="0" presId="urn:microsoft.com/office/officeart/2005/8/layout/hProcess9"/>
    <dgm:cxn modelId="{F7EC05D4-1DD7-3643-9ED0-3DF988959110}"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EC7B9ABE-C088-3F4E-AE01-1880E4A36A76}" type="presOf" srcId="{0B51E70B-C752-B649-B1AF-4BE866619E2C}" destId="{F70AC1FB-31CD-AB41-AB2A-30C27B078C73}" srcOrd="0" destOrd="0" presId="urn:microsoft.com/office/officeart/2008/layout/HalfCircleOrganizationChart"/>
    <dgm:cxn modelId="{97B32ED8-6940-4E4D-8A7C-B94982DF95C1}" type="presOf" srcId="{1F264E59-6640-F24A-A9A5-AE6102944451}" destId="{1EBC3FE8-4A6F-7442-9129-150F8118DDEA}" srcOrd="0" destOrd="0" presId="urn:microsoft.com/office/officeart/2008/layout/HalfCircleOrganizationChart"/>
    <dgm:cxn modelId="{5CCFBAE2-7BF7-5E4E-B2C9-47229622BF49}" type="presOf" srcId="{D44B9CD4-94DF-B64E-820E-95E84117F9D4}" destId="{A5E4020B-49DD-1B4E-B673-EB8226EE3720}" srcOrd="0" destOrd="0" presId="urn:microsoft.com/office/officeart/2008/layout/HalfCircleOrganizationChart"/>
    <dgm:cxn modelId="{5918AB31-CF18-1D4E-8A38-185373247FAF}" type="presOf" srcId="{FB4FADAE-4F85-8845-80AA-9232AC97EA36}" destId="{102E5C1E-92E6-784F-99D8-8F63D68D2ED2}" srcOrd="0" destOrd="0" presId="urn:microsoft.com/office/officeart/2008/layout/HalfCircleOrganizationChart"/>
    <dgm:cxn modelId="{B99D9C9F-5189-1D4D-954A-56DD50533FA4}" type="presOf" srcId="{A5373E12-4607-F843-A6E6-E1496C13A61D}" destId="{FBC593DF-B2C7-A94B-A8E6-7D83D82C49C1}" srcOrd="1" destOrd="0" presId="urn:microsoft.com/office/officeart/2008/layout/HalfCircleOrganizationChart"/>
    <dgm:cxn modelId="{B30CFB94-3DE5-1940-A3AE-2B53F2C80C27}" type="presOf" srcId="{067644FF-A968-EB4A-A816-03D30CF9A0C0}" destId="{172ADABA-4E50-1C40-9B0C-7335204F503D}" srcOrd="0" destOrd="0" presId="urn:microsoft.com/office/officeart/2008/layout/HalfCircleOrganizationChart"/>
    <dgm:cxn modelId="{57C44F7B-1961-8C4C-B231-E3AB103C2C64}" type="presOf" srcId="{DCFC437A-325F-8D45-B683-EDC55DEB4733}" destId="{D68DF7B4-8542-9446-818C-59947218F8B5}" srcOrd="0" destOrd="0" presId="urn:microsoft.com/office/officeart/2008/layout/HalfCircleOrganizationChart"/>
    <dgm:cxn modelId="{C8DA8B4C-3190-BA45-8DFA-A76568F7A21F}" type="presOf" srcId="{318866DB-4C54-644C-B5B2-62D81D1CB1ED}" destId="{839C52B7-E823-8B43-9FF8-2B56EEE41FD4}" srcOrd="0" destOrd="0" presId="urn:microsoft.com/office/officeart/2008/layout/HalfCircleOrganizationChart"/>
    <dgm:cxn modelId="{65C0E88D-FEE6-8D46-B8FE-4473E8623D8D}" type="presOf" srcId="{70AA8A8F-8FED-4149-A295-9D1BA95DDC9B}" destId="{192B681F-91C4-AF4E-B79D-C7793AA9A6E3}" srcOrd="0" destOrd="0" presId="urn:microsoft.com/office/officeart/2008/layout/HalfCircleOrganizationChart"/>
    <dgm:cxn modelId="{0CC53B15-3D50-1949-A19C-C359B68361D4}" type="presOf" srcId="{D44B9CD4-94DF-B64E-820E-95E84117F9D4}" destId="{9E682431-A48B-7A40-A59B-56159335E06A}" srcOrd="1" destOrd="0" presId="urn:microsoft.com/office/officeart/2008/layout/HalfCircleOrganizationChart"/>
    <dgm:cxn modelId="{E7B602B2-85F6-134A-A538-F0E77AA541A5}" type="presOf" srcId="{6B08ED09-B874-D74A-BDB7-F1763A20BFC0}" destId="{45E80E85-8B2F-BE4A-86BC-2DD7EF816D17}" srcOrd="0" destOrd="0" presId="urn:microsoft.com/office/officeart/2008/layout/HalfCircleOrganizationChart"/>
    <dgm:cxn modelId="{A7D2CEB9-36BD-C24B-AA6A-537D1192FEF2}" type="presOf" srcId="{88C386A5-A841-EA42-A28F-B66650749E27}" destId="{28A1E2BE-67B5-094C-9E05-96B9C0F2F55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C80F719A-FF21-B344-BC6D-9D6CC13D443A}" type="presOf" srcId="{51B08561-6DC4-1241-9670-0F3CAB408282}" destId="{9E51699A-991B-4641-84D2-212B2B027E89}" srcOrd="0" destOrd="0" presId="urn:microsoft.com/office/officeart/2008/layout/HalfCircleOrganizationChart"/>
    <dgm:cxn modelId="{036DF119-EEAA-4F49-9379-E8DC15084DA4}" type="presOf" srcId="{921F844B-8BCA-BD4D-9EE2-1D1536B58524}" destId="{D41A28FF-9D7C-E049-9F81-95EBF4E366AF}"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8B2B94DC-6628-B249-9309-75141A840E33}" srcId="{88C386A5-A841-EA42-A28F-B66650749E27}" destId="{70AA8A8F-8FED-4149-A295-9D1BA95DDC9B}" srcOrd="0" destOrd="0" parTransId="{FB4FADAE-4F85-8845-80AA-9232AC97EA36}" sibTransId="{C542B52A-937D-FD40-A63B-0BCE21AF318F}"/>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E77995C3-AB92-3147-8BD0-D346BCBB16CA}" type="presOf" srcId="{64903026-723B-164B-9176-ABC25F3A9F67}" destId="{9428AB28-41E6-0A48-8820-157994D9D30C}" srcOrd="1" destOrd="0" presId="urn:microsoft.com/office/officeart/2008/layout/HalfCircleOrganizationChart"/>
    <dgm:cxn modelId="{CC321238-28F3-EB4B-9FB1-64CBDBBC5886}" type="presOf" srcId="{64903026-723B-164B-9176-ABC25F3A9F67}" destId="{2D06822F-24C2-554F-BA78-811C34A3B1A5}" srcOrd="0" destOrd="0" presId="urn:microsoft.com/office/officeart/2008/layout/HalfCircleOrganizationChart"/>
    <dgm:cxn modelId="{EDF83644-B6AA-A149-8443-208791B62A50}" type="presOf" srcId="{A9B3F6A5-C6D1-254C-BD35-1FAB4569ADFA}" destId="{6CC84037-DD20-484A-B7F5-D331EDFCF789}" srcOrd="1" destOrd="0" presId="urn:microsoft.com/office/officeart/2008/layout/HalfCircleOrganizationChart"/>
    <dgm:cxn modelId="{3FFA7EA0-BC35-4F4D-9274-3FBE93BAB92C}" type="presOf" srcId="{88C386A5-A841-EA42-A28F-B66650749E27}" destId="{79FA37EA-7521-1F4C-A399-95F223771CD3}" srcOrd="0" destOrd="0" presId="urn:microsoft.com/office/officeart/2008/layout/HalfCircleOrganizationChart"/>
    <dgm:cxn modelId="{6D4F59BB-1761-3448-80CA-A8B741E7A775}" type="presOf" srcId="{067644FF-A968-EB4A-A816-03D30CF9A0C0}" destId="{0247B166-BC53-1542-AD63-412179EA14B5}" srcOrd="1" destOrd="0" presId="urn:microsoft.com/office/officeart/2008/layout/HalfCircleOrganizationChart"/>
    <dgm:cxn modelId="{177A3C77-289B-F64E-B63E-993D0F562A95}" type="presOf" srcId="{F50AD94D-85E6-4C44-8AED-FC86928A67E0}" destId="{2CFFCB8D-9475-BD4B-9887-384F29646124}" srcOrd="0" destOrd="0" presId="urn:microsoft.com/office/officeart/2008/layout/HalfCircleOrganizationChart"/>
    <dgm:cxn modelId="{1A44A279-6C76-8C46-B6C5-5DFB85B21085}"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2BEABB40-8BB2-4342-B8EA-28C97930E298}" srcId="{067644FF-A968-EB4A-A816-03D30CF9A0C0}" destId="{88C386A5-A841-EA42-A28F-B66650749E27}" srcOrd="0" destOrd="0" parTransId="{6B08ED09-B874-D74A-BDB7-F1763A20BFC0}" sibTransId="{34E55585-269F-5B4B-AE95-36286FBE7C8B}"/>
    <dgm:cxn modelId="{E2595D88-442A-314D-994D-4303BEE7EA47}" type="presOf" srcId="{1F264E59-6640-F24A-A9A5-AE6102944451}" destId="{1504E0BF-00D0-3C49-8725-83C91B7265FD}" srcOrd="1" destOrd="0" presId="urn:microsoft.com/office/officeart/2008/layout/HalfCircleOrganizationChart"/>
    <dgm:cxn modelId="{ABDC1D14-B0AB-1348-AA70-C17B2A501E07}" type="presOf" srcId="{A5373E12-4607-F843-A6E6-E1496C13A61D}" destId="{52482574-0AD2-D54A-A248-BC012BFEF429}"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A2A8D100-FA62-A540-8D35-9AB3666D3F41}" type="presOf" srcId="{51B08561-6DC4-1241-9670-0F3CAB408282}" destId="{300B6A78-0C3A-5B4E-AD2F-93B97DA2F56C}" srcOrd="1" destOrd="0" presId="urn:microsoft.com/office/officeart/2008/layout/HalfCircleOrganizationChart"/>
    <dgm:cxn modelId="{6D8418BD-D513-6D46-B458-D469092F0C59}" type="presOf" srcId="{851EF02D-4E59-5041-89D7-627FB4EC6616}" destId="{709B747C-318A-DB40-B2FE-A27AEB67E54A}" srcOrd="0" destOrd="0" presId="urn:microsoft.com/office/officeart/2008/layout/HalfCircleOrganizationChart"/>
    <dgm:cxn modelId="{272C1056-2307-4C43-96E6-4B3473347416}" type="presOf" srcId="{A9B3F6A5-C6D1-254C-BD35-1FAB4569ADFA}" destId="{EB05192C-527A-5D41-87F2-2EC5C324EC0B}" srcOrd="0" destOrd="0" presId="urn:microsoft.com/office/officeart/2008/layout/HalfCircleOrganizationChart"/>
    <dgm:cxn modelId="{E55A30EA-A823-1D4D-8D66-0BDD9770C9D8}" type="presOf" srcId="{FC39BB18-C71C-A94D-9C95-4436205BBD47}" destId="{0474AF73-9465-F648-920D-3190DF10E5AB}" srcOrd="0" destOrd="0" presId="urn:microsoft.com/office/officeart/2008/layout/HalfCircleOrganizationChart"/>
    <dgm:cxn modelId="{4C27C3BD-BABA-2E4A-AEF1-C21C92B64291}" type="presParOf" srcId="{D68DF7B4-8542-9446-818C-59947218F8B5}" destId="{8C142624-E278-EF42-A760-9372E64F4E35}" srcOrd="0" destOrd="0" presId="urn:microsoft.com/office/officeart/2008/layout/HalfCircleOrganizationChart"/>
    <dgm:cxn modelId="{5977DF00-3A22-0E46-9C82-803915321E94}" type="presParOf" srcId="{8C142624-E278-EF42-A760-9372E64F4E35}" destId="{0419F53B-788F-444A-A6C3-8372D04550CD}" srcOrd="0" destOrd="0" presId="urn:microsoft.com/office/officeart/2008/layout/HalfCircleOrganizationChart"/>
    <dgm:cxn modelId="{E6107DEA-A03A-A143-9335-6C1E97DF3CE2}" type="presParOf" srcId="{0419F53B-788F-444A-A6C3-8372D04550CD}" destId="{EB05192C-527A-5D41-87F2-2EC5C324EC0B}" srcOrd="0" destOrd="0" presId="urn:microsoft.com/office/officeart/2008/layout/HalfCircleOrganizationChart"/>
    <dgm:cxn modelId="{7280C925-4198-A74C-970E-2AAA685FD0FE}" type="presParOf" srcId="{0419F53B-788F-444A-A6C3-8372D04550CD}" destId="{6AD2DE29-FCC8-C547-A1A0-7EB4A67403DE}" srcOrd="1" destOrd="0" presId="urn:microsoft.com/office/officeart/2008/layout/HalfCircleOrganizationChart"/>
    <dgm:cxn modelId="{05224647-9CA6-2D41-95D4-EF0212DA3786}" type="presParOf" srcId="{0419F53B-788F-444A-A6C3-8372D04550CD}" destId="{97681BB6-FB53-B940-AE01-EABFD1280AAE}" srcOrd="2" destOrd="0" presId="urn:microsoft.com/office/officeart/2008/layout/HalfCircleOrganizationChart"/>
    <dgm:cxn modelId="{CA5C9C6D-0C11-3549-91FA-A16F25A0C5C4}" type="presParOf" srcId="{0419F53B-788F-444A-A6C3-8372D04550CD}" destId="{6CC84037-DD20-484A-B7F5-D331EDFCF789}" srcOrd="3" destOrd="0" presId="urn:microsoft.com/office/officeart/2008/layout/HalfCircleOrganizationChart"/>
    <dgm:cxn modelId="{4CDABFB9-5A0B-A94B-8D89-CE83D3463800}" type="presParOf" srcId="{8C142624-E278-EF42-A760-9372E64F4E35}" destId="{A49555AC-5C29-674A-8009-91FC9632F983}" srcOrd="1" destOrd="0" presId="urn:microsoft.com/office/officeart/2008/layout/HalfCircleOrganizationChart"/>
    <dgm:cxn modelId="{D516A17C-5EC7-764A-876A-2E74F54E47BD}" type="presParOf" srcId="{A49555AC-5C29-674A-8009-91FC9632F983}" destId="{839C52B7-E823-8B43-9FF8-2B56EEE41FD4}" srcOrd="0" destOrd="0" presId="urn:microsoft.com/office/officeart/2008/layout/HalfCircleOrganizationChart"/>
    <dgm:cxn modelId="{CE71D71D-C53E-6A42-8F20-31E61BFE8251}" type="presParOf" srcId="{A49555AC-5C29-674A-8009-91FC9632F983}" destId="{1B45603D-A7F5-8946-9EDB-0C49E0E725B0}" srcOrd="1" destOrd="0" presId="urn:microsoft.com/office/officeart/2008/layout/HalfCircleOrganizationChart"/>
    <dgm:cxn modelId="{478F106A-A6DA-024C-A6E8-C6DAEF9B05AF}" type="presParOf" srcId="{1B45603D-A7F5-8946-9EDB-0C49E0E725B0}" destId="{F6ED177D-F269-234F-B392-2C216624C4A9}" srcOrd="0" destOrd="0" presId="urn:microsoft.com/office/officeart/2008/layout/HalfCircleOrganizationChart"/>
    <dgm:cxn modelId="{55A004B2-C73C-AA4B-8006-59F70D07A201}" type="presParOf" srcId="{F6ED177D-F269-234F-B392-2C216624C4A9}" destId="{1EBC3FE8-4A6F-7442-9129-150F8118DDEA}" srcOrd="0" destOrd="0" presId="urn:microsoft.com/office/officeart/2008/layout/HalfCircleOrganizationChart"/>
    <dgm:cxn modelId="{A50A5448-388B-AB4D-BD97-69F43972307C}" type="presParOf" srcId="{F6ED177D-F269-234F-B392-2C216624C4A9}" destId="{42549172-AA64-A840-B29A-9C3F45CE9EE5}" srcOrd="1" destOrd="0" presId="urn:microsoft.com/office/officeart/2008/layout/HalfCircleOrganizationChart"/>
    <dgm:cxn modelId="{95BF1B20-D474-F74B-9790-6A9D4EF75BC3}" type="presParOf" srcId="{F6ED177D-F269-234F-B392-2C216624C4A9}" destId="{E1FC29C1-E80E-214D-BD6C-5AD13CFE5633}" srcOrd="2" destOrd="0" presId="urn:microsoft.com/office/officeart/2008/layout/HalfCircleOrganizationChart"/>
    <dgm:cxn modelId="{356D2250-6A61-CD49-9CD3-FB7489AEFA9D}" type="presParOf" srcId="{F6ED177D-F269-234F-B392-2C216624C4A9}" destId="{1504E0BF-00D0-3C49-8725-83C91B7265FD}" srcOrd="3" destOrd="0" presId="urn:microsoft.com/office/officeart/2008/layout/HalfCircleOrganizationChart"/>
    <dgm:cxn modelId="{D77214E3-8E60-104B-BC61-508CF34E201C}" type="presParOf" srcId="{1B45603D-A7F5-8946-9EDB-0C49E0E725B0}" destId="{1C59311C-77A4-8543-96C5-012AED6A0FC6}" srcOrd="1" destOrd="0" presId="urn:microsoft.com/office/officeart/2008/layout/HalfCircleOrganizationChart"/>
    <dgm:cxn modelId="{47E7812B-1833-CD4A-A5BE-2397C8DF8866}" type="presParOf" srcId="{1B45603D-A7F5-8946-9EDB-0C49E0E725B0}" destId="{34E4429F-6A17-A346-98B4-47D38A30F214}" srcOrd="2" destOrd="0" presId="urn:microsoft.com/office/officeart/2008/layout/HalfCircleOrganizationChart"/>
    <dgm:cxn modelId="{5C2422F2-37B9-4443-AAA0-B8840EED1939}" type="presParOf" srcId="{A49555AC-5C29-674A-8009-91FC9632F983}" destId="{2CFFCB8D-9475-BD4B-9887-384F29646124}" srcOrd="2" destOrd="0" presId="urn:microsoft.com/office/officeart/2008/layout/HalfCircleOrganizationChart"/>
    <dgm:cxn modelId="{F6120F59-A702-6046-9716-6714E28A746C}" type="presParOf" srcId="{A49555AC-5C29-674A-8009-91FC9632F983}" destId="{59C86635-0565-7040-B9DD-AC3052EA4315}" srcOrd="3" destOrd="0" presId="urn:microsoft.com/office/officeart/2008/layout/HalfCircleOrganizationChart"/>
    <dgm:cxn modelId="{6D70BDF7-BA65-4A48-BFB0-E1EA6864B85B}" type="presParOf" srcId="{59C86635-0565-7040-B9DD-AC3052EA4315}" destId="{5834ADD8-E84B-3B4A-B0FB-2D092E4BF926}" srcOrd="0" destOrd="0" presId="urn:microsoft.com/office/officeart/2008/layout/HalfCircleOrganizationChart"/>
    <dgm:cxn modelId="{4662C051-8F63-2744-8E85-7D68F9163A4C}" type="presParOf" srcId="{5834ADD8-E84B-3B4A-B0FB-2D092E4BF926}" destId="{9E51699A-991B-4641-84D2-212B2B027E89}" srcOrd="0" destOrd="0" presId="urn:microsoft.com/office/officeart/2008/layout/HalfCircleOrganizationChart"/>
    <dgm:cxn modelId="{40382EE9-D43F-DB4E-B37D-4156256542A9}" type="presParOf" srcId="{5834ADD8-E84B-3B4A-B0FB-2D092E4BF926}" destId="{B6FDC77A-3C83-BB4E-BC88-7F6692336B41}" srcOrd="1" destOrd="0" presId="urn:microsoft.com/office/officeart/2008/layout/HalfCircleOrganizationChart"/>
    <dgm:cxn modelId="{7F06F0E6-B3BE-B343-A78E-BAE6E8CC8569}" type="presParOf" srcId="{5834ADD8-E84B-3B4A-B0FB-2D092E4BF926}" destId="{B61017B7-CC38-E44F-8EC2-7442FCA629E8}" srcOrd="2" destOrd="0" presId="urn:microsoft.com/office/officeart/2008/layout/HalfCircleOrganizationChart"/>
    <dgm:cxn modelId="{7E76192D-F9C7-F948-A85D-DE79AE524C19}" type="presParOf" srcId="{5834ADD8-E84B-3B4A-B0FB-2D092E4BF926}" destId="{300B6A78-0C3A-5B4E-AD2F-93B97DA2F56C}" srcOrd="3" destOrd="0" presId="urn:microsoft.com/office/officeart/2008/layout/HalfCircleOrganizationChart"/>
    <dgm:cxn modelId="{CE71DEB7-29FB-CE42-B52F-145AB8AFA0CD}" type="presParOf" srcId="{59C86635-0565-7040-B9DD-AC3052EA4315}" destId="{EE308B4A-7A03-3E44-8E3A-0773FF338E2D}" srcOrd="1" destOrd="0" presId="urn:microsoft.com/office/officeart/2008/layout/HalfCircleOrganizationChart"/>
    <dgm:cxn modelId="{AD649D44-F838-8B43-ADA2-5D1ECBB4E458}" type="presParOf" srcId="{59C86635-0565-7040-B9DD-AC3052EA4315}" destId="{43828F01-0673-D442-A2B3-3198087E1EA8}" srcOrd="2" destOrd="0" presId="urn:microsoft.com/office/officeart/2008/layout/HalfCircleOrganizationChart"/>
    <dgm:cxn modelId="{4E051859-ADA6-A24D-AA98-D615147B428F}" type="presParOf" srcId="{A49555AC-5C29-674A-8009-91FC9632F983}" destId="{D41A28FF-9D7C-E049-9F81-95EBF4E366AF}" srcOrd="4" destOrd="0" presId="urn:microsoft.com/office/officeart/2008/layout/HalfCircleOrganizationChart"/>
    <dgm:cxn modelId="{1484EAF9-89A2-8247-A419-534C09733037}" type="presParOf" srcId="{A49555AC-5C29-674A-8009-91FC9632F983}" destId="{765BF392-0BE6-4A45-9CAC-BF4BDF935112}" srcOrd="5" destOrd="0" presId="urn:microsoft.com/office/officeart/2008/layout/HalfCircleOrganizationChart"/>
    <dgm:cxn modelId="{8A46E721-A658-DC48-B108-C65739827B4F}" type="presParOf" srcId="{765BF392-0BE6-4A45-9CAC-BF4BDF935112}" destId="{19B133D6-4518-D641-9265-D2C36F3821CD}" srcOrd="0" destOrd="0" presId="urn:microsoft.com/office/officeart/2008/layout/HalfCircleOrganizationChart"/>
    <dgm:cxn modelId="{B2121762-C8A2-4B48-B392-22BFF860591B}" type="presParOf" srcId="{19B133D6-4518-D641-9265-D2C36F3821CD}" destId="{A5E4020B-49DD-1B4E-B673-EB8226EE3720}" srcOrd="0" destOrd="0" presId="urn:microsoft.com/office/officeart/2008/layout/HalfCircleOrganizationChart"/>
    <dgm:cxn modelId="{85FF7DEB-6279-284C-AEEC-7D5B4023C2B1}" type="presParOf" srcId="{19B133D6-4518-D641-9265-D2C36F3821CD}" destId="{6FE385BF-D2AB-EC41-94A3-9BBD64D9BC9B}" srcOrd="1" destOrd="0" presId="urn:microsoft.com/office/officeart/2008/layout/HalfCircleOrganizationChart"/>
    <dgm:cxn modelId="{E8E1637C-CABF-854C-933C-D4B8B56F6602}" type="presParOf" srcId="{19B133D6-4518-D641-9265-D2C36F3821CD}" destId="{1A7170AA-F5BC-D94A-BA92-7E413503321A}" srcOrd="2" destOrd="0" presId="urn:microsoft.com/office/officeart/2008/layout/HalfCircleOrganizationChart"/>
    <dgm:cxn modelId="{4D6709A6-466E-714F-BA00-883D84D91A66}" type="presParOf" srcId="{19B133D6-4518-D641-9265-D2C36F3821CD}" destId="{9E682431-A48B-7A40-A59B-56159335E06A}" srcOrd="3" destOrd="0" presId="urn:microsoft.com/office/officeart/2008/layout/HalfCircleOrganizationChart"/>
    <dgm:cxn modelId="{52B38B0A-32B2-D844-A4FC-3853D6EF6DE2}" type="presParOf" srcId="{765BF392-0BE6-4A45-9CAC-BF4BDF935112}" destId="{C96AD345-43B3-D140-B119-7B8AC02AC0B2}" srcOrd="1" destOrd="0" presId="urn:microsoft.com/office/officeart/2008/layout/HalfCircleOrganizationChart"/>
    <dgm:cxn modelId="{A65EF471-00FF-F045-8859-95D8C17E6DF3}" type="presParOf" srcId="{C96AD345-43B3-D140-B119-7B8AC02AC0B2}" destId="{709B747C-318A-DB40-B2FE-A27AEB67E54A}" srcOrd="0" destOrd="0" presId="urn:microsoft.com/office/officeart/2008/layout/HalfCircleOrganizationChart"/>
    <dgm:cxn modelId="{12300CAC-FECB-4C4C-A149-ACFA4B735117}" type="presParOf" srcId="{C96AD345-43B3-D140-B119-7B8AC02AC0B2}" destId="{75247BD8-79E6-CF40-BF0C-3FF975A0D8BA}" srcOrd="1" destOrd="0" presId="urn:microsoft.com/office/officeart/2008/layout/HalfCircleOrganizationChart"/>
    <dgm:cxn modelId="{9F6D4EDF-EE93-9E40-AC9A-C01A438B321A}" type="presParOf" srcId="{75247BD8-79E6-CF40-BF0C-3FF975A0D8BA}" destId="{A46132A0-D9A6-9942-AD1A-913D81EDE6AB}" srcOrd="0" destOrd="0" presId="urn:microsoft.com/office/officeart/2008/layout/HalfCircleOrganizationChart"/>
    <dgm:cxn modelId="{865B0655-6995-5148-A199-50BE931B0A0B}" type="presParOf" srcId="{A46132A0-D9A6-9942-AD1A-913D81EDE6AB}" destId="{2D06822F-24C2-554F-BA78-811C34A3B1A5}" srcOrd="0" destOrd="0" presId="urn:microsoft.com/office/officeart/2008/layout/HalfCircleOrganizationChart"/>
    <dgm:cxn modelId="{D40DE5D8-AF6A-874D-A78C-9EC0FF33B939}" type="presParOf" srcId="{A46132A0-D9A6-9942-AD1A-913D81EDE6AB}" destId="{577DBC34-A896-B748-9D9E-587430B83FAB}" srcOrd="1" destOrd="0" presId="urn:microsoft.com/office/officeart/2008/layout/HalfCircleOrganizationChart"/>
    <dgm:cxn modelId="{B17B7FB0-39A0-A848-A6FF-3987CF328794}" type="presParOf" srcId="{A46132A0-D9A6-9942-AD1A-913D81EDE6AB}" destId="{918013B7-1D24-044A-B869-966EE8EB7807}" srcOrd="2" destOrd="0" presId="urn:microsoft.com/office/officeart/2008/layout/HalfCircleOrganizationChart"/>
    <dgm:cxn modelId="{5B826B6B-88FB-9B48-BC18-512F254B591A}" type="presParOf" srcId="{A46132A0-D9A6-9942-AD1A-913D81EDE6AB}" destId="{9428AB28-41E6-0A48-8820-157994D9D30C}" srcOrd="3" destOrd="0" presId="urn:microsoft.com/office/officeart/2008/layout/HalfCircleOrganizationChart"/>
    <dgm:cxn modelId="{B650EE71-B01D-F147-BC9A-703F4D360B5B}" type="presParOf" srcId="{75247BD8-79E6-CF40-BF0C-3FF975A0D8BA}" destId="{F9B5BAFC-6556-C847-B89A-0DF412C782F6}" srcOrd="1" destOrd="0" presId="urn:microsoft.com/office/officeart/2008/layout/HalfCircleOrganizationChart"/>
    <dgm:cxn modelId="{79CE82A4-8EB4-D446-947F-0AAD15364A10}" type="presParOf" srcId="{75247BD8-79E6-CF40-BF0C-3FF975A0D8BA}" destId="{F29318D9-AE18-0143-BE97-F618C4BC68C9}" srcOrd="2" destOrd="0" presId="urn:microsoft.com/office/officeart/2008/layout/HalfCircleOrganizationChart"/>
    <dgm:cxn modelId="{45C891A0-9815-A74B-8FD1-7717CC352799}" type="presParOf" srcId="{765BF392-0BE6-4A45-9CAC-BF4BDF935112}" destId="{74F1DE5C-62D9-294D-9C28-7ED047F2C1F1}" srcOrd="2" destOrd="0" presId="urn:microsoft.com/office/officeart/2008/layout/HalfCircleOrganizationChart"/>
    <dgm:cxn modelId="{D3B32F36-BAFA-FA49-A3B9-087E455705EE}" type="presParOf" srcId="{A49555AC-5C29-674A-8009-91FC9632F983}" destId="{F70AC1FB-31CD-AB41-AB2A-30C27B078C73}" srcOrd="6" destOrd="0" presId="urn:microsoft.com/office/officeart/2008/layout/HalfCircleOrganizationChart"/>
    <dgm:cxn modelId="{F4F0D4C7-6C26-8340-AD10-2419528AEF64}" type="presParOf" srcId="{A49555AC-5C29-674A-8009-91FC9632F983}" destId="{79D3F9B6-5C07-594B-8B56-0AFDAB030CBE}" srcOrd="7" destOrd="0" presId="urn:microsoft.com/office/officeart/2008/layout/HalfCircleOrganizationChart"/>
    <dgm:cxn modelId="{7C6B3A71-16DF-C64A-BD8B-363560BFB2BD}" type="presParOf" srcId="{79D3F9B6-5C07-594B-8B56-0AFDAB030CBE}" destId="{062D1878-5626-4F44-8DFB-84EA745BD08A}" srcOrd="0" destOrd="0" presId="urn:microsoft.com/office/officeart/2008/layout/HalfCircleOrganizationChart"/>
    <dgm:cxn modelId="{DD82C857-B003-A341-B626-B0737C9CD6EB}" type="presParOf" srcId="{062D1878-5626-4F44-8DFB-84EA745BD08A}" destId="{172ADABA-4E50-1C40-9B0C-7335204F503D}" srcOrd="0" destOrd="0" presId="urn:microsoft.com/office/officeart/2008/layout/HalfCircleOrganizationChart"/>
    <dgm:cxn modelId="{BD5B5724-F387-7E48-81E4-4628F849C55B}" type="presParOf" srcId="{062D1878-5626-4F44-8DFB-84EA745BD08A}" destId="{0F621EC2-8E12-0549-A2AA-DEA3673AA5A3}" srcOrd="1" destOrd="0" presId="urn:microsoft.com/office/officeart/2008/layout/HalfCircleOrganizationChart"/>
    <dgm:cxn modelId="{25091C78-D2AA-D74C-92C7-4DE0AD8116AF}" type="presParOf" srcId="{062D1878-5626-4F44-8DFB-84EA745BD08A}" destId="{80D6CEEA-0B76-5246-A4B8-C94A86E47F03}" srcOrd="2" destOrd="0" presId="urn:microsoft.com/office/officeart/2008/layout/HalfCircleOrganizationChart"/>
    <dgm:cxn modelId="{73416EC1-66E7-AF42-805B-443C6179087C}" type="presParOf" srcId="{062D1878-5626-4F44-8DFB-84EA745BD08A}" destId="{0247B166-BC53-1542-AD63-412179EA14B5}" srcOrd="3" destOrd="0" presId="urn:microsoft.com/office/officeart/2008/layout/HalfCircleOrganizationChart"/>
    <dgm:cxn modelId="{C834F09B-E685-324C-AF67-A77BE5BFC484}" type="presParOf" srcId="{79D3F9B6-5C07-594B-8B56-0AFDAB030CBE}" destId="{540E4BFD-77E2-0A4A-AF47-826045A2EAE7}" srcOrd="1" destOrd="0" presId="urn:microsoft.com/office/officeart/2008/layout/HalfCircleOrganizationChart"/>
    <dgm:cxn modelId="{F5B69FCC-21A5-A14F-94C0-11D355CF7694}" type="presParOf" srcId="{540E4BFD-77E2-0A4A-AF47-826045A2EAE7}" destId="{45E80E85-8B2F-BE4A-86BC-2DD7EF816D17}" srcOrd="0" destOrd="0" presId="urn:microsoft.com/office/officeart/2008/layout/HalfCircleOrganizationChart"/>
    <dgm:cxn modelId="{9C17A121-0FFC-D743-9F42-2520D176C665}" type="presParOf" srcId="{540E4BFD-77E2-0A4A-AF47-826045A2EAE7}" destId="{7D68A9C3-7AFE-884E-A5C2-407FA5A1DE85}" srcOrd="1" destOrd="0" presId="urn:microsoft.com/office/officeart/2008/layout/HalfCircleOrganizationChart"/>
    <dgm:cxn modelId="{8748FD74-D9E0-FC49-B6DC-E9B70746839E}" type="presParOf" srcId="{7D68A9C3-7AFE-884E-A5C2-407FA5A1DE85}" destId="{175B3CA9-6AAF-9A4F-ADB0-B6E62799E89F}" srcOrd="0" destOrd="0" presId="urn:microsoft.com/office/officeart/2008/layout/HalfCircleOrganizationChart"/>
    <dgm:cxn modelId="{89329489-5BA4-6549-9969-29151AD5784F}" type="presParOf" srcId="{175B3CA9-6AAF-9A4F-ADB0-B6E62799E89F}" destId="{79FA37EA-7521-1F4C-A399-95F223771CD3}" srcOrd="0" destOrd="0" presId="urn:microsoft.com/office/officeart/2008/layout/HalfCircleOrganizationChart"/>
    <dgm:cxn modelId="{C3CCAD97-85CC-094D-98F1-CA93283FEBE1}" type="presParOf" srcId="{175B3CA9-6AAF-9A4F-ADB0-B6E62799E89F}" destId="{A49E9390-BD0F-C24A-9449-9F4ADBBD70B3}" srcOrd="1" destOrd="0" presId="urn:microsoft.com/office/officeart/2008/layout/HalfCircleOrganizationChart"/>
    <dgm:cxn modelId="{9453B8AA-6E53-204A-ACDD-222C79296CC2}" type="presParOf" srcId="{175B3CA9-6AAF-9A4F-ADB0-B6E62799E89F}" destId="{1C426711-9729-3E46-B42D-7809147B8BC6}" srcOrd="2" destOrd="0" presId="urn:microsoft.com/office/officeart/2008/layout/HalfCircleOrganizationChart"/>
    <dgm:cxn modelId="{99D39F6E-709E-5E4C-8C93-322AE758D768}" type="presParOf" srcId="{175B3CA9-6AAF-9A4F-ADB0-B6E62799E89F}" destId="{28A1E2BE-67B5-094C-9E05-96B9C0F2F552}" srcOrd="3" destOrd="0" presId="urn:microsoft.com/office/officeart/2008/layout/HalfCircleOrganizationChart"/>
    <dgm:cxn modelId="{4DDA202E-AA43-234E-8351-7CFB485FAAC9}" type="presParOf" srcId="{7D68A9C3-7AFE-884E-A5C2-407FA5A1DE85}" destId="{11CC00A4-9717-6747-A608-CA2C7C37A923}" srcOrd="1" destOrd="0" presId="urn:microsoft.com/office/officeart/2008/layout/HalfCircleOrganizationChart"/>
    <dgm:cxn modelId="{86749EED-598C-E14D-B033-750535BE8A17}" type="presParOf" srcId="{11CC00A4-9717-6747-A608-CA2C7C37A923}" destId="{102E5C1E-92E6-784F-99D8-8F63D68D2ED2}" srcOrd="0" destOrd="0" presId="urn:microsoft.com/office/officeart/2008/layout/HalfCircleOrganizationChart"/>
    <dgm:cxn modelId="{06B7D902-E80F-C34E-95A0-1E98996A68B5}" type="presParOf" srcId="{11CC00A4-9717-6747-A608-CA2C7C37A923}" destId="{63957DCA-AF7B-914E-8BBB-44B073008C15}" srcOrd="1" destOrd="0" presId="urn:microsoft.com/office/officeart/2008/layout/HalfCircleOrganizationChart"/>
    <dgm:cxn modelId="{028A3E3D-9302-D04B-9EBC-D2B6696A7F00}" type="presParOf" srcId="{63957DCA-AF7B-914E-8BBB-44B073008C15}" destId="{B1EF8B2C-84EA-7A47-A4A3-0A7BC4EAD06C}" srcOrd="0" destOrd="0" presId="urn:microsoft.com/office/officeart/2008/layout/HalfCircleOrganizationChart"/>
    <dgm:cxn modelId="{71E259DF-26FA-DE40-80FD-90C50A89573D}" type="presParOf" srcId="{B1EF8B2C-84EA-7A47-A4A3-0A7BC4EAD06C}" destId="{192B681F-91C4-AF4E-B79D-C7793AA9A6E3}" srcOrd="0" destOrd="0" presId="urn:microsoft.com/office/officeart/2008/layout/HalfCircleOrganizationChart"/>
    <dgm:cxn modelId="{2A6EF454-E326-1C4B-9D35-81A222E2DDCD}" type="presParOf" srcId="{B1EF8B2C-84EA-7A47-A4A3-0A7BC4EAD06C}" destId="{72EC0DAB-5DCC-3743-989B-0DB7633AC99A}" srcOrd="1" destOrd="0" presId="urn:microsoft.com/office/officeart/2008/layout/HalfCircleOrganizationChart"/>
    <dgm:cxn modelId="{53473E20-120A-D341-BAE1-00E7128CFB25}" type="presParOf" srcId="{B1EF8B2C-84EA-7A47-A4A3-0A7BC4EAD06C}" destId="{9DE48F64-63EE-6C41-98AA-261C1CF4B2A3}" srcOrd="2" destOrd="0" presId="urn:microsoft.com/office/officeart/2008/layout/HalfCircleOrganizationChart"/>
    <dgm:cxn modelId="{D33D7BFC-7A07-AA4D-9998-BCE234FAFE9E}" type="presParOf" srcId="{B1EF8B2C-84EA-7A47-A4A3-0A7BC4EAD06C}" destId="{0BF0BE85-E423-A843-B9AB-EA5B9369F662}" srcOrd="3" destOrd="0" presId="urn:microsoft.com/office/officeart/2008/layout/HalfCircleOrganizationChart"/>
    <dgm:cxn modelId="{9BE0F85D-F4A9-BB40-9E80-B8FD6EDCF8A7}" type="presParOf" srcId="{63957DCA-AF7B-914E-8BBB-44B073008C15}" destId="{18242CA4-A70C-8C46-93EC-382AB38BF6ED}" srcOrd="1" destOrd="0" presId="urn:microsoft.com/office/officeart/2008/layout/HalfCircleOrganizationChart"/>
    <dgm:cxn modelId="{B6626117-43A5-1E4A-8E7E-CD8A12A54B64}" type="presParOf" srcId="{63957DCA-AF7B-914E-8BBB-44B073008C15}" destId="{C5E99255-DB7B-6F4D-A5CF-A4526D87AC2F}" srcOrd="2" destOrd="0" presId="urn:microsoft.com/office/officeart/2008/layout/HalfCircleOrganizationChart"/>
    <dgm:cxn modelId="{6E63C8CA-1F15-304C-BB36-DC58B8C497C5}" type="presParOf" srcId="{7D68A9C3-7AFE-884E-A5C2-407FA5A1DE85}" destId="{7E1E19D2-B6CC-E34F-8DFA-78C3989F2998}" srcOrd="2" destOrd="0" presId="urn:microsoft.com/office/officeart/2008/layout/HalfCircleOrganizationChart"/>
    <dgm:cxn modelId="{662B73FF-5F13-AE47-A0CE-6507A04A4E3A}" type="presParOf" srcId="{79D3F9B6-5C07-594B-8B56-0AFDAB030CBE}" destId="{7075C42A-DCAA-5B49-A821-80CC02BDB78F}" srcOrd="2" destOrd="0" presId="urn:microsoft.com/office/officeart/2008/layout/HalfCircleOrganizationChart"/>
    <dgm:cxn modelId="{AC4519B2-84A3-DE4C-808E-4B5DCEBC04F7}" type="presParOf" srcId="{A49555AC-5C29-674A-8009-91FC9632F983}" destId="{0474AF73-9465-F648-920D-3190DF10E5AB}" srcOrd="8" destOrd="0" presId="urn:microsoft.com/office/officeart/2008/layout/HalfCircleOrganizationChart"/>
    <dgm:cxn modelId="{D56F6A20-6046-214E-8E3D-2AF605B24FAF}" type="presParOf" srcId="{A49555AC-5C29-674A-8009-91FC9632F983}" destId="{B84853DD-6713-5A41-A135-3523C5DABF8F}" srcOrd="9" destOrd="0" presId="urn:microsoft.com/office/officeart/2008/layout/HalfCircleOrganizationChart"/>
    <dgm:cxn modelId="{8A1C5250-CA74-B948-9626-C05F4FCF76AD}" type="presParOf" srcId="{B84853DD-6713-5A41-A135-3523C5DABF8F}" destId="{32352C32-0634-7C48-91D9-F372EF2DA321}" srcOrd="0" destOrd="0" presId="urn:microsoft.com/office/officeart/2008/layout/HalfCircleOrganizationChart"/>
    <dgm:cxn modelId="{A5140C0E-0F40-F640-BA03-3FB31730C003}" type="presParOf" srcId="{32352C32-0634-7C48-91D9-F372EF2DA321}" destId="{52482574-0AD2-D54A-A248-BC012BFEF429}" srcOrd="0" destOrd="0" presId="urn:microsoft.com/office/officeart/2008/layout/HalfCircleOrganizationChart"/>
    <dgm:cxn modelId="{47936023-2621-7343-8EA8-7B12DBF4AFEF}" type="presParOf" srcId="{32352C32-0634-7C48-91D9-F372EF2DA321}" destId="{F3A8E1DA-3021-9146-BD64-2C75698D1F46}" srcOrd="1" destOrd="0" presId="urn:microsoft.com/office/officeart/2008/layout/HalfCircleOrganizationChart"/>
    <dgm:cxn modelId="{DF2DE11A-7B36-CA47-A057-14032A5A7CC8}" type="presParOf" srcId="{32352C32-0634-7C48-91D9-F372EF2DA321}" destId="{D52BA993-0C91-7D4F-950E-38C70FAEA007}" srcOrd="2" destOrd="0" presId="urn:microsoft.com/office/officeart/2008/layout/HalfCircleOrganizationChart"/>
    <dgm:cxn modelId="{8BA9B5AB-1C20-F94F-8127-DDE680767F98}" type="presParOf" srcId="{32352C32-0634-7C48-91D9-F372EF2DA321}" destId="{FBC593DF-B2C7-A94B-A8E6-7D83D82C49C1}" srcOrd="3" destOrd="0" presId="urn:microsoft.com/office/officeart/2008/layout/HalfCircleOrganizationChart"/>
    <dgm:cxn modelId="{AD1A0A05-2A16-0949-87D0-E46692C74425}" type="presParOf" srcId="{B84853DD-6713-5A41-A135-3523C5DABF8F}" destId="{D5A29425-EE8C-E046-AB83-651F9F36D3D3}" srcOrd="1" destOrd="0" presId="urn:microsoft.com/office/officeart/2008/layout/HalfCircleOrganizationChart"/>
    <dgm:cxn modelId="{AB7BB933-39AC-2645-B125-918845306475}" type="presParOf" srcId="{B84853DD-6713-5A41-A135-3523C5DABF8F}" destId="{9381D43B-257F-0345-B29B-2957F0924A69}" srcOrd="2" destOrd="0" presId="urn:microsoft.com/office/officeart/2008/layout/HalfCircleOrganizationChart"/>
    <dgm:cxn modelId="{B5D3BB34-44D2-D547-BE40-2C8D6CFDFF1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E797EF5B-9DE2-A24B-A30D-D15EE8FDA720}" srcId="{A9B3F6A5-C6D1-254C-BD35-1FAB4569ADFA}" destId="{48BFC11E-BEC5-A04A-85FE-5CDD615EA7A7}" srcOrd="4" destOrd="0" parTransId="{C54844B4-B9B0-B24D-9485-673399CDC4E2}" sibTransId="{00794099-7968-CD41-9B25-5E3E2525B5AB}"/>
    <dgm:cxn modelId="{C5ED1794-6E95-9F43-9BD1-19EBF83E4134}" type="presOf" srcId="{51B08561-6DC4-1241-9670-0F3CAB408282}" destId="{300B6A78-0C3A-5B4E-AD2F-93B97DA2F56C}" srcOrd="1" destOrd="0" presId="urn:microsoft.com/office/officeart/2008/layout/HalfCircleOrganizationChart"/>
    <dgm:cxn modelId="{BE6BBD04-DA88-4648-9205-F015BA3F2855}" type="presOf" srcId="{1F264E59-6640-F24A-A9A5-AE6102944451}" destId="{1EBC3FE8-4A6F-7442-9129-150F8118DDEA}" srcOrd="0" destOrd="0" presId="urn:microsoft.com/office/officeart/2008/layout/HalfCircleOrganizationChart"/>
    <dgm:cxn modelId="{6679976D-FA7B-224B-B8BB-C5DB9A2A38F3}" type="presOf" srcId="{318866DB-4C54-644C-B5B2-62D81D1CB1ED}" destId="{839C52B7-E823-8B43-9FF8-2B56EEE41FD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5C00D05C-B847-D641-B86C-8F4D7523283C}" type="presOf" srcId="{FB4FADAE-4F85-8845-80AA-9232AC97EA36}" destId="{102E5C1E-92E6-784F-99D8-8F63D68D2ED2}"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BCF362D6-5351-F740-9B7B-C58429614883}" type="presOf" srcId="{067644FF-A968-EB4A-A816-03D30CF9A0C0}" destId="{172ADABA-4E50-1C40-9B0C-7335204F503D}" srcOrd="0" destOrd="0" presId="urn:microsoft.com/office/officeart/2008/layout/HalfCircleOrganizationChart"/>
    <dgm:cxn modelId="{E4FE7414-07A0-3048-A3DE-BFD6641EF1DD}" type="presOf" srcId="{64903026-723B-164B-9176-ABC25F3A9F67}" destId="{2D06822F-24C2-554F-BA78-811C34A3B1A5}"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B48AFBF7-A3FA-9D4C-90B5-23D1C9B6FCA6}" type="presOf" srcId="{851EF02D-4E59-5041-89D7-627FB4EC6616}" destId="{709B747C-318A-DB40-B2FE-A27AEB67E54A}" srcOrd="0" destOrd="0" presId="urn:microsoft.com/office/officeart/2008/layout/HalfCircleOrganizationChart"/>
    <dgm:cxn modelId="{46DD1B2C-5B79-304B-AFCF-DB87C24D8821}" type="presOf" srcId="{6B08ED09-B874-D74A-BDB7-F1763A20BFC0}" destId="{45E80E85-8B2F-BE4A-86BC-2DD7EF816D17}"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0CACB4F-1D34-5444-BB3B-3DC6D340B355}" type="presOf" srcId="{D44B9CD4-94DF-B64E-820E-95E84117F9D4}" destId="{9E682431-A48B-7A40-A59B-56159335E06A}" srcOrd="1"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BC559DF6-A530-6C49-BE3E-9B3EB2135133}" type="presOf" srcId="{70AA8A8F-8FED-4149-A295-9D1BA95DDC9B}" destId="{192B681F-91C4-AF4E-B79D-C7793AA9A6E3}" srcOrd="0" destOrd="0" presId="urn:microsoft.com/office/officeart/2008/layout/HalfCircleOrganizationChart"/>
    <dgm:cxn modelId="{707195E7-92BB-4A4A-A120-C9CE7123B4FA}" type="presOf" srcId="{1F264E59-6640-F24A-A9A5-AE6102944451}" destId="{1504E0BF-00D0-3C49-8725-83C91B7265FD}"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30789A9D-1600-284C-A461-75EE478DD338}" type="presOf" srcId="{0B51E70B-C752-B649-B1AF-4BE866619E2C}" destId="{F70AC1FB-31CD-AB41-AB2A-30C27B078C73}" srcOrd="0" destOrd="0" presId="urn:microsoft.com/office/officeart/2008/layout/HalfCircleOrganizationChart"/>
    <dgm:cxn modelId="{18DF3B12-2EBF-C442-B36C-F263712A36AB}" type="presOf" srcId="{DCFC437A-325F-8D45-B683-EDC55DEB4733}" destId="{D68DF7B4-8542-9446-818C-59947218F8B5}" srcOrd="0" destOrd="0" presId="urn:microsoft.com/office/officeart/2008/layout/HalfCircleOrganizationChart"/>
    <dgm:cxn modelId="{9E598183-3F88-3A4B-A118-CD16C13EDBB2}" type="presOf" srcId="{51B08561-6DC4-1241-9670-0F3CAB408282}" destId="{9E51699A-991B-4641-84D2-212B2B027E89}" srcOrd="0" destOrd="0" presId="urn:microsoft.com/office/officeart/2008/layout/HalfCircleOrganizationChart"/>
    <dgm:cxn modelId="{521C3D64-76DB-0A4F-B6B7-383450CE6C3B}" type="presOf" srcId="{64903026-723B-164B-9176-ABC25F3A9F67}" destId="{9428AB28-41E6-0A48-8820-157994D9D30C}" srcOrd="1" destOrd="0" presId="urn:microsoft.com/office/officeart/2008/layout/HalfCircleOrganizationChart"/>
    <dgm:cxn modelId="{3B3871B0-B1DF-AE46-BCB0-DE954311EDC8}" type="presOf" srcId="{70AA8A8F-8FED-4149-A295-9D1BA95DDC9B}" destId="{0BF0BE85-E423-A843-B9AB-EA5B9369F662}" srcOrd="1" destOrd="0" presId="urn:microsoft.com/office/officeart/2008/layout/HalfCircleOrganizationChart"/>
    <dgm:cxn modelId="{82AC5082-75BD-2D42-AE60-4F326365736F}" type="presOf" srcId="{A9B3F6A5-C6D1-254C-BD35-1FAB4569ADFA}" destId="{EB05192C-527A-5D41-87F2-2EC5C324EC0B}" srcOrd="0" destOrd="0" presId="urn:microsoft.com/office/officeart/2008/layout/HalfCircleOrganizationChart"/>
    <dgm:cxn modelId="{501295DF-0410-434B-AA28-9C26EB0064C0}" type="presOf" srcId="{921F844B-8BCA-BD4D-9EE2-1D1536B58524}" destId="{D41A28FF-9D7C-E049-9F81-95EBF4E366AF}" srcOrd="0" destOrd="0" presId="urn:microsoft.com/office/officeart/2008/layout/HalfCircleOrganizationChart"/>
    <dgm:cxn modelId="{7F7BEA5D-72A6-E046-8064-5DE707F42C37}" type="presOf" srcId="{A9B3F6A5-C6D1-254C-BD35-1FAB4569ADFA}" destId="{6CC84037-DD20-484A-B7F5-D331EDFCF789}" srcOrd="1" destOrd="0" presId="urn:microsoft.com/office/officeart/2008/layout/HalfCircleOrganizationChart"/>
    <dgm:cxn modelId="{5D1D4C0D-4B92-DC4D-B09A-43194642E0FE}" type="presOf" srcId="{88C386A5-A841-EA42-A28F-B66650749E27}" destId="{28A1E2BE-67B5-094C-9E05-96B9C0F2F552}" srcOrd="1" destOrd="0" presId="urn:microsoft.com/office/officeart/2008/layout/HalfCircleOrganizationChart"/>
    <dgm:cxn modelId="{C55DC548-680B-074D-AFF6-3B0083990F88}" type="presOf" srcId="{067644FF-A968-EB4A-A816-03D30CF9A0C0}" destId="{0247B166-BC53-1542-AD63-412179EA14B5}" srcOrd="1" destOrd="0" presId="urn:microsoft.com/office/officeart/2008/layout/HalfCircleOrganizationChart"/>
    <dgm:cxn modelId="{A3820F7E-8F69-BD45-9A71-6FBDAF477919}" type="presOf" srcId="{F50AD94D-85E6-4C44-8AED-FC86928A67E0}" destId="{2CFFCB8D-9475-BD4B-9887-384F29646124}" srcOrd="0" destOrd="0" presId="urn:microsoft.com/office/officeart/2008/layout/HalfCircleOrganizationChart"/>
    <dgm:cxn modelId="{70275CD8-8A61-D84B-B720-27AF80A387C9}" type="presOf" srcId="{C54844B4-B9B0-B24D-9485-673399CDC4E2}" destId="{7FE57F9A-7356-C94F-9188-49E4DAEB4F56}" srcOrd="0" destOrd="0" presId="urn:microsoft.com/office/officeart/2008/layout/HalfCircleOrganizationChart"/>
    <dgm:cxn modelId="{6F418760-6FED-8A43-9AEE-038A73056A03}" type="presOf" srcId="{48BFC11E-BEC5-A04A-85FE-5CDD615EA7A7}" destId="{5B3E174E-CD52-CB4D-B0C2-F74AD4CC5116}" srcOrd="1" destOrd="0" presId="urn:microsoft.com/office/officeart/2008/layout/HalfCircleOrganizationChart"/>
    <dgm:cxn modelId="{FF1E9E81-5FF8-A141-9A97-DFAA1E38C427}" type="presOf" srcId="{D44B9CD4-94DF-B64E-820E-95E84117F9D4}" destId="{A5E4020B-49DD-1B4E-B673-EB8226EE3720}"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4D997F3B-B134-7D40-AA1B-B6A7CAA33816}" type="presOf" srcId="{48BFC11E-BEC5-A04A-85FE-5CDD615EA7A7}" destId="{C37DF790-00F9-8D45-9081-2DC5F7F0C0C5}" srcOrd="0" destOrd="0" presId="urn:microsoft.com/office/officeart/2008/layout/HalfCircleOrganizationChart"/>
    <dgm:cxn modelId="{5B11BE99-C35F-C743-B780-424736DD01E6}" type="presOf" srcId="{88C386A5-A841-EA42-A28F-B66650749E27}" destId="{79FA37EA-7521-1F4C-A399-95F223771CD3}" srcOrd="0" destOrd="0" presId="urn:microsoft.com/office/officeart/2008/layout/HalfCircleOrganizationChart"/>
    <dgm:cxn modelId="{22698430-A71D-F94F-A790-04A68E9EB900}" type="presParOf" srcId="{D68DF7B4-8542-9446-818C-59947218F8B5}" destId="{8C142624-E278-EF42-A760-9372E64F4E35}" srcOrd="0" destOrd="0" presId="urn:microsoft.com/office/officeart/2008/layout/HalfCircleOrganizationChart"/>
    <dgm:cxn modelId="{177552F5-3B7E-E845-B5E9-E38123E5BD57}" type="presParOf" srcId="{8C142624-E278-EF42-A760-9372E64F4E35}" destId="{0419F53B-788F-444A-A6C3-8372D04550CD}" srcOrd="0" destOrd="0" presId="urn:microsoft.com/office/officeart/2008/layout/HalfCircleOrganizationChart"/>
    <dgm:cxn modelId="{023E0C4C-338C-0749-9100-8944C9F76A8A}" type="presParOf" srcId="{0419F53B-788F-444A-A6C3-8372D04550CD}" destId="{EB05192C-527A-5D41-87F2-2EC5C324EC0B}" srcOrd="0" destOrd="0" presId="urn:microsoft.com/office/officeart/2008/layout/HalfCircleOrganizationChart"/>
    <dgm:cxn modelId="{6D216199-3018-BA42-9C3D-DC3DF9B261C8}" type="presParOf" srcId="{0419F53B-788F-444A-A6C3-8372D04550CD}" destId="{6AD2DE29-FCC8-C547-A1A0-7EB4A67403DE}" srcOrd="1" destOrd="0" presId="urn:microsoft.com/office/officeart/2008/layout/HalfCircleOrganizationChart"/>
    <dgm:cxn modelId="{5FCFE26C-392D-0141-9860-4D3C76E2895C}" type="presParOf" srcId="{0419F53B-788F-444A-A6C3-8372D04550CD}" destId="{97681BB6-FB53-B940-AE01-EABFD1280AAE}" srcOrd="2" destOrd="0" presId="urn:microsoft.com/office/officeart/2008/layout/HalfCircleOrganizationChart"/>
    <dgm:cxn modelId="{0195268B-A8A3-5749-B0D0-84C89534CC60}" type="presParOf" srcId="{0419F53B-788F-444A-A6C3-8372D04550CD}" destId="{6CC84037-DD20-484A-B7F5-D331EDFCF789}" srcOrd="3" destOrd="0" presId="urn:microsoft.com/office/officeart/2008/layout/HalfCircleOrganizationChart"/>
    <dgm:cxn modelId="{A7E81F8E-C03F-C54C-9365-F90522755820}" type="presParOf" srcId="{8C142624-E278-EF42-A760-9372E64F4E35}" destId="{A49555AC-5C29-674A-8009-91FC9632F983}" srcOrd="1" destOrd="0" presId="urn:microsoft.com/office/officeart/2008/layout/HalfCircleOrganizationChart"/>
    <dgm:cxn modelId="{E1E4BC6E-5BBF-8649-812E-032FB6DCE110}" type="presParOf" srcId="{A49555AC-5C29-674A-8009-91FC9632F983}" destId="{839C52B7-E823-8B43-9FF8-2B56EEE41FD4}" srcOrd="0" destOrd="0" presId="urn:microsoft.com/office/officeart/2008/layout/HalfCircleOrganizationChart"/>
    <dgm:cxn modelId="{45CDBB20-8FC2-A24A-B5D4-502EEFA515E4}" type="presParOf" srcId="{A49555AC-5C29-674A-8009-91FC9632F983}" destId="{1B45603D-A7F5-8946-9EDB-0C49E0E725B0}" srcOrd="1" destOrd="0" presId="urn:microsoft.com/office/officeart/2008/layout/HalfCircleOrganizationChart"/>
    <dgm:cxn modelId="{F60D52BC-31AD-6446-9EEF-8A39BCE8B016}" type="presParOf" srcId="{1B45603D-A7F5-8946-9EDB-0C49E0E725B0}" destId="{F6ED177D-F269-234F-B392-2C216624C4A9}" srcOrd="0" destOrd="0" presId="urn:microsoft.com/office/officeart/2008/layout/HalfCircleOrganizationChart"/>
    <dgm:cxn modelId="{EA22E1F4-6F77-424F-9733-84A9DA1FD69B}" type="presParOf" srcId="{F6ED177D-F269-234F-B392-2C216624C4A9}" destId="{1EBC3FE8-4A6F-7442-9129-150F8118DDEA}" srcOrd="0" destOrd="0" presId="urn:microsoft.com/office/officeart/2008/layout/HalfCircleOrganizationChart"/>
    <dgm:cxn modelId="{D65B93E2-51D8-4040-8AE9-5299B2EDC1D9}" type="presParOf" srcId="{F6ED177D-F269-234F-B392-2C216624C4A9}" destId="{42549172-AA64-A840-B29A-9C3F45CE9EE5}" srcOrd="1" destOrd="0" presId="urn:microsoft.com/office/officeart/2008/layout/HalfCircleOrganizationChart"/>
    <dgm:cxn modelId="{ACD426E5-6181-CB4D-B2C4-C7D4A46C2AFA}" type="presParOf" srcId="{F6ED177D-F269-234F-B392-2C216624C4A9}" destId="{E1FC29C1-E80E-214D-BD6C-5AD13CFE5633}" srcOrd="2" destOrd="0" presId="urn:microsoft.com/office/officeart/2008/layout/HalfCircleOrganizationChart"/>
    <dgm:cxn modelId="{CF5D59A4-3011-0D4D-B419-EB155E962AEA}" type="presParOf" srcId="{F6ED177D-F269-234F-B392-2C216624C4A9}" destId="{1504E0BF-00D0-3C49-8725-83C91B7265FD}" srcOrd="3" destOrd="0" presId="urn:microsoft.com/office/officeart/2008/layout/HalfCircleOrganizationChart"/>
    <dgm:cxn modelId="{A40C83C9-7ED2-414F-BB1C-F7D90E588DD7}" type="presParOf" srcId="{1B45603D-A7F5-8946-9EDB-0C49E0E725B0}" destId="{1C59311C-77A4-8543-96C5-012AED6A0FC6}" srcOrd="1" destOrd="0" presId="urn:microsoft.com/office/officeart/2008/layout/HalfCircleOrganizationChart"/>
    <dgm:cxn modelId="{5EC9635C-C58A-E245-BD30-5C4C605B8123}" type="presParOf" srcId="{1B45603D-A7F5-8946-9EDB-0C49E0E725B0}" destId="{34E4429F-6A17-A346-98B4-47D38A30F214}" srcOrd="2" destOrd="0" presId="urn:microsoft.com/office/officeart/2008/layout/HalfCircleOrganizationChart"/>
    <dgm:cxn modelId="{989A4210-A32D-E84A-B8EA-4DD0B7F26CE9}" type="presParOf" srcId="{A49555AC-5C29-674A-8009-91FC9632F983}" destId="{2CFFCB8D-9475-BD4B-9887-384F29646124}" srcOrd="2" destOrd="0" presId="urn:microsoft.com/office/officeart/2008/layout/HalfCircleOrganizationChart"/>
    <dgm:cxn modelId="{D28C01AA-AE84-4D43-9795-7D65F6F467AA}" type="presParOf" srcId="{A49555AC-5C29-674A-8009-91FC9632F983}" destId="{59C86635-0565-7040-B9DD-AC3052EA4315}" srcOrd="3" destOrd="0" presId="urn:microsoft.com/office/officeart/2008/layout/HalfCircleOrganizationChart"/>
    <dgm:cxn modelId="{29747F84-82C2-EE46-A23D-8D1F0CD883D6}" type="presParOf" srcId="{59C86635-0565-7040-B9DD-AC3052EA4315}" destId="{5834ADD8-E84B-3B4A-B0FB-2D092E4BF926}" srcOrd="0" destOrd="0" presId="urn:microsoft.com/office/officeart/2008/layout/HalfCircleOrganizationChart"/>
    <dgm:cxn modelId="{2162A9A1-3BB3-1443-B751-EBD6F5A8795C}" type="presParOf" srcId="{5834ADD8-E84B-3B4A-B0FB-2D092E4BF926}" destId="{9E51699A-991B-4641-84D2-212B2B027E89}" srcOrd="0" destOrd="0" presId="urn:microsoft.com/office/officeart/2008/layout/HalfCircleOrganizationChart"/>
    <dgm:cxn modelId="{59E749D2-550A-344B-86D1-D28B493CABAF}" type="presParOf" srcId="{5834ADD8-E84B-3B4A-B0FB-2D092E4BF926}" destId="{B6FDC77A-3C83-BB4E-BC88-7F6692336B41}" srcOrd="1" destOrd="0" presId="urn:microsoft.com/office/officeart/2008/layout/HalfCircleOrganizationChart"/>
    <dgm:cxn modelId="{F5CD0543-DEDA-564F-A1A5-32DB8C8823E9}" type="presParOf" srcId="{5834ADD8-E84B-3B4A-B0FB-2D092E4BF926}" destId="{B61017B7-CC38-E44F-8EC2-7442FCA629E8}" srcOrd="2" destOrd="0" presId="urn:microsoft.com/office/officeart/2008/layout/HalfCircleOrganizationChart"/>
    <dgm:cxn modelId="{29101A58-3C49-CE45-9C33-15B82A14C65E}" type="presParOf" srcId="{5834ADD8-E84B-3B4A-B0FB-2D092E4BF926}" destId="{300B6A78-0C3A-5B4E-AD2F-93B97DA2F56C}" srcOrd="3" destOrd="0" presId="urn:microsoft.com/office/officeart/2008/layout/HalfCircleOrganizationChart"/>
    <dgm:cxn modelId="{7FF9030B-EB50-6349-913F-F9E87A0FF80F}" type="presParOf" srcId="{59C86635-0565-7040-B9DD-AC3052EA4315}" destId="{EE308B4A-7A03-3E44-8E3A-0773FF338E2D}" srcOrd="1" destOrd="0" presId="urn:microsoft.com/office/officeart/2008/layout/HalfCircleOrganizationChart"/>
    <dgm:cxn modelId="{E83E059C-0A21-7D40-B892-600C1652A765}" type="presParOf" srcId="{59C86635-0565-7040-B9DD-AC3052EA4315}" destId="{43828F01-0673-D442-A2B3-3198087E1EA8}" srcOrd="2" destOrd="0" presId="urn:microsoft.com/office/officeart/2008/layout/HalfCircleOrganizationChart"/>
    <dgm:cxn modelId="{5541313C-BAA6-CC4C-992A-CBF96BF51AB3}" type="presParOf" srcId="{A49555AC-5C29-674A-8009-91FC9632F983}" destId="{D41A28FF-9D7C-E049-9F81-95EBF4E366AF}" srcOrd="4" destOrd="0" presId="urn:microsoft.com/office/officeart/2008/layout/HalfCircleOrganizationChart"/>
    <dgm:cxn modelId="{C5C7235D-BEDA-6548-85B6-53B8CF58DC29}" type="presParOf" srcId="{A49555AC-5C29-674A-8009-91FC9632F983}" destId="{765BF392-0BE6-4A45-9CAC-BF4BDF935112}" srcOrd="5" destOrd="0" presId="urn:microsoft.com/office/officeart/2008/layout/HalfCircleOrganizationChart"/>
    <dgm:cxn modelId="{71DE213E-EA50-0743-823B-298A6F0FDEDC}" type="presParOf" srcId="{765BF392-0BE6-4A45-9CAC-BF4BDF935112}" destId="{19B133D6-4518-D641-9265-D2C36F3821CD}" srcOrd="0" destOrd="0" presId="urn:microsoft.com/office/officeart/2008/layout/HalfCircleOrganizationChart"/>
    <dgm:cxn modelId="{6E114F2C-311B-4E42-B9AF-CC5E5558DFD5}" type="presParOf" srcId="{19B133D6-4518-D641-9265-D2C36F3821CD}" destId="{A5E4020B-49DD-1B4E-B673-EB8226EE3720}" srcOrd="0" destOrd="0" presId="urn:microsoft.com/office/officeart/2008/layout/HalfCircleOrganizationChart"/>
    <dgm:cxn modelId="{AED28A46-D1D2-9F40-A881-BCC162BB2B7F}" type="presParOf" srcId="{19B133D6-4518-D641-9265-D2C36F3821CD}" destId="{6FE385BF-D2AB-EC41-94A3-9BBD64D9BC9B}" srcOrd="1" destOrd="0" presId="urn:microsoft.com/office/officeart/2008/layout/HalfCircleOrganizationChart"/>
    <dgm:cxn modelId="{7397E7B7-B83E-044E-9A14-DF9EE4FC8F2C}" type="presParOf" srcId="{19B133D6-4518-D641-9265-D2C36F3821CD}" destId="{1A7170AA-F5BC-D94A-BA92-7E413503321A}" srcOrd="2" destOrd="0" presId="urn:microsoft.com/office/officeart/2008/layout/HalfCircleOrganizationChart"/>
    <dgm:cxn modelId="{E8BF49C6-8459-AA45-AAD0-306727489F1C}" type="presParOf" srcId="{19B133D6-4518-D641-9265-D2C36F3821CD}" destId="{9E682431-A48B-7A40-A59B-56159335E06A}" srcOrd="3" destOrd="0" presId="urn:microsoft.com/office/officeart/2008/layout/HalfCircleOrganizationChart"/>
    <dgm:cxn modelId="{1C2B7C2D-1E3B-974A-B1BD-1F967F817CB0}" type="presParOf" srcId="{765BF392-0BE6-4A45-9CAC-BF4BDF935112}" destId="{C96AD345-43B3-D140-B119-7B8AC02AC0B2}" srcOrd="1" destOrd="0" presId="urn:microsoft.com/office/officeart/2008/layout/HalfCircleOrganizationChart"/>
    <dgm:cxn modelId="{A251AF65-A6AF-D74F-9693-DBA290162BF2}" type="presParOf" srcId="{C96AD345-43B3-D140-B119-7B8AC02AC0B2}" destId="{709B747C-318A-DB40-B2FE-A27AEB67E54A}" srcOrd="0" destOrd="0" presId="urn:microsoft.com/office/officeart/2008/layout/HalfCircleOrganizationChart"/>
    <dgm:cxn modelId="{EDD2C65F-A809-5E4F-AC43-8A86325A682E}" type="presParOf" srcId="{C96AD345-43B3-D140-B119-7B8AC02AC0B2}" destId="{75247BD8-79E6-CF40-BF0C-3FF975A0D8BA}" srcOrd="1" destOrd="0" presId="urn:microsoft.com/office/officeart/2008/layout/HalfCircleOrganizationChart"/>
    <dgm:cxn modelId="{28222AA3-8B99-084E-B644-32F022F0BE8E}" type="presParOf" srcId="{75247BD8-79E6-CF40-BF0C-3FF975A0D8BA}" destId="{A46132A0-D9A6-9942-AD1A-913D81EDE6AB}" srcOrd="0" destOrd="0" presId="urn:microsoft.com/office/officeart/2008/layout/HalfCircleOrganizationChart"/>
    <dgm:cxn modelId="{49C654CF-C4FE-3A44-9FCD-CC36E0FDF1E1}" type="presParOf" srcId="{A46132A0-D9A6-9942-AD1A-913D81EDE6AB}" destId="{2D06822F-24C2-554F-BA78-811C34A3B1A5}" srcOrd="0" destOrd="0" presId="urn:microsoft.com/office/officeart/2008/layout/HalfCircleOrganizationChart"/>
    <dgm:cxn modelId="{AC651FF6-3B6B-D640-81FF-66755F732A8E}" type="presParOf" srcId="{A46132A0-D9A6-9942-AD1A-913D81EDE6AB}" destId="{577DBC34-A896-B748-9D9E-587430B83FAB}" srcOrd="1" destOrd="0" presId="urn:microsoft.com/office/officeart/2008/layout/HalfCircleOrganizationChart"/>
    <dgm:cxn modelId="{1CE52621-70B8-6A4E-B0B5-DF188F86D94B}" type="presParOf" srcId="{A46132A0-D9A6-9942-AD1A-913D81EDE6AB}" destId="{918013B7-1D24-044A-B869-966EE8EB7807}" srcOrd="2" destOrd="0" presId="urn:microsoft.com/office/officeart/2008/layout/HalfCircleOrganizationChart"/>
    <dgm:cxn modelId="{F1122C54-A09A-CD4E-BCB8-848FC23C11D1}" type="presParOf" srcId="{A46132A0-D9A6-9942-AD1A-913D81EDE6AB}" destId="{9428AB28-41E6-0A48-8820-157994D9D30C}" srcOrd="3" destOrd="0" presId="urn:microsoft.com/office/officeart/2008/layout/HalfCircleOrganizationChart"/>
    <dgm:cxn modelId="{A7648E5D-0FB3-F144-9388-68BAB175D13B}" type="presParOf" srcId="{75247BD8-79E6-CF40-BF0C-3FF975A0D8BA}" destId="{F9B5BAFC-6556-C847-B89A-0DF412C782F6}" srcOrd="1" destOrd="0" presId="urn:microsoft.com/office/officeart/2008/layout/HalfCircleOrganizationChart"/>
    <dgm:cxn modelId="{7B5E210B-A9DE-C24B-B0A2-25D4271484B5}" type="presParOf" srcId="{75247BD8-79E6-CF40-BF0C-3FF975A0D8BA}" destId="{F29318D9-AE18-0143-BE97-F618C4BC68C9}" srcOrd="2" destOrd="0" presId="urn:microsoft.com/office/officeart/2008/layout/HalfCircleOrganizationChart"/>
    <dgm:cxn modelId="{ADAF306E-A6FB-6643-86DF-A4632C3E0BC1}" type="presParOf" srcId="{765BF392-0BE6-4A45-9CAC-BF4BDF935112}" destId="{74F1DE5C-62D9-294D-9C28-7ED047F2C1F1}" srcOrd="2" destOrd="0" presId="urn:microsoft.com/office/officeart/2008/layout/HalfCircleOrganizationChart"/>
    <dgm:cxn modelId="{2D0858C7-DC3B-BD4E-B848-ECADED6BC0C9}" type="presParOf" srcId="{A49555AC-5C29-674A-8009-91FC9632F983}" destId="{F70AC1FB-31CD-AB41-AB2A-30C27B078C73}" srcOrd="6" destOrd="0" presId="urn:microsoft.com/office/officeart/2008/layout/HalfCircleOrganizationChart"/>
    <dgm:cxn modelId="{B7261240-3D8B-2C47-984F-06CA729F4FB4}" type="presParOf" srcId="{A49555AC-5C29-674A-8009-91FC9632F983}" destId="{79D3F9B6-5C07-594B-8B56-0AFDAB030CBE}" srcOrd="7" destOrd="0" presId="urn:microsoft.com/office/officeart/2008/layout/HalfCircleOrganizationChart"/>
    <dgm:cxn modelId="{39A17BA6-FE70-C849-9023-4FDD61BFFACF}" type="presParOf" srcId="{79D3F9B6-5C07-594B-8B56-0AFDAB030CBE}" destId="{062D1878-5626-4F44-8DFB-84EA745BD08A}" srcOrd="0" destOrd="0" presId="urn:microsoft.com/office/officeart/2008/layout/HalfCircleOrganizationChart"/>
    <dgm:cxn modelId="{EA071359-49C7-FB4A-9773-88E244040455}" type="presParOf" srcId="{062D1878-5626-4F44-8DFB-84EA745BD08A}" destId="{172ADABA-4E50-1C40-9B0C-7335204F503D}" srcOrd="0" destOrd="0" presId="urn:microsoft.com/office/officeart/2008/layout/HalfCircleOrganizationChart"/>
    <dgm:cxn modelId="{8C2F451C-38E7-644D-B5FA-352F3920A877}" type="presParOf" srcId="{062D1878-5626-4F44-8DFB-84EA745BD08A}" destId="{0F621EC2-8E12-0549-A2AA-DEA3673AA5A3}" srcOrd="1" destOrd="0" presId="urn:microsoft.com/office/officeart/2008/layout/HalfCircleOrganizationChart"/>
    <dgm:cxn modelId="{1E25922A-05EB-FA45-846E-501436CFE261}" type="presParOf" srcId="{062D1878-5626-4F44-8DFB-84EA745BD08A}" destId="{80D6CEEA-0B76-5246-A4B8-C94A86E47F03}" srcOrd="2" destOrd="0" presId="urn:microsoft.com/office/officeart/2008/layout/HalfCircleOrganizationChart"/>
    <dgm:cxn modelId="{AC7747CC-6A29-7540-994F-91A88819683F}" type="presParOf" srcId="{062D1878-5626-4F44-8DFB-84EA745BD08A}" destId="{0247B166-BC53-1542-AD63-412179EA14B5}" srcOrd="3" destOrd="0" presId="urn:microsoft.com/office/officeart/2008/layout/HalfCircleOrganizationChart"/>
    <dgm:cxn modelId="{E3755820-FB06-A044-B39E-427F6C665E2D}" type="presParOf" srcId="{79D3F9B6-5C07-594B-8B56-0AFDAB030CBE}" destId="{540E4BFD-77E2-0A4A-AF47-826045A2EAE7}" srcOrd="1" destOrd="0" presId="urn:microsoft.com/office/officeart/2008/layout/HalfCircleOrganizationChart"/>
    <dgm:cxn modelId="{F2AC7767-CD6D-C44F-9CC0-7AC4CACB7137}" type="presParOf" srcId="{540E4BFD-77E2-0A4A-AF47-826045A2EAE7}" destId="{45E80E85-8B2F-BE4A-86BC-2DD7EF816D17}" srcOrd="0" destOrd="0" presId="urn:microsoft.com/office/officeart/2008/layout/HalfCircleOrganizationChart"/>
    <dgm:cxn modelId="{A11D4A38-68B6-0147-89B2-99D308246138}" type="presParOf" srcId="{540E4BFD-77E2-0A4A-AF47-826045A2EAE7}" destId="{7D68A9C3-7AFE-884E-A5C2-407FA5A1DE85}" srcOrd="1" destOrd="0" presId="urn:microsoft.com/office/officeart/2008/layout/HalfCircleOrganizationChart"/>
    <dgm:cxn modelId="{E6FD26FA-3C33-8A40-9501-64F71C92F922}" type="presParOf" srcId="{7D68A9C3-7AFE-884E-A5C2-407FA5A1DE85}" destId="{175B3CA9-6AAF-9A4F-ADB0-B6E62799E89F}" srcOrd="0" destOrd="0" presId="urn:microsoft.com/office/officeart/2008/layout/HalfCircleOrganizationChart"/>
    <dgm:cxn modelId="{5F8AFD7D-55B4-B246-B43D-2B139C812609}" type="presParOf" srcId="{175B3CA9-6AAF-9A4F-ADB0-B6E62799E89F}" destId="{79FA37EA-7521-1F4C-A399-95F223771CD3}" srcOrd="0" destOrd="0" presId="urn:microsoft.com/office/officeart/2008/layout/HalfCircleOrganizationChart"/>
    <dgm:cxn modelId="{EAD14B3F-2672-5B43-AA95-AB7C952F967C}" type="presParOf" srcId="{175B3CA9-6AAF-9A4F-ADB0-B6E62799E89F}" destId="{A49E9390-BD0F-C24A-9449-9F4ADBBD70B3}" srcOrd="1" destOrd="0" presId="urn:microsoft.com/office/officeart/2008/layout/HalfCircleOrganizationChart"/>
    <dgm:cxn modelId="{25DA315A-1ACC-EA4C-9F01-0CDF30490429}" type="presParOf" srcId="{175B3CA9-6AAF-9A4F-ADB0-B6E62799E89F}" destId="{1C426711-9729-3E46-B42D-7809147B8BC6}" srcOrd="2" destOrd="0" presId="urn:microsoft.com/office/officeart/2008/layout/HalfCircleOrganizationChart"/>
    <dgm:cxn modelId="{1AC9F00D-0FEF-5F44-947F-480D3A4FC7B5}" type="presParOf" srcId="{175B3CA9-6AAF-9A4F-ADB0-B6E62799E89F}" destId="{28A1E2BE-67B5-094C-9E05-96B9C0F2F552}" srcOrd="3" destOrd="0" presId="urn:microsoft.com/office/officeart/2008/layout/HalfCircleOrganizationChart"/>
    <dgm:cxn modelId="{20321CF6-29E3-4F48-8382-0D8B6AF2D0C6}" type="presParOf" srcId="{7D68A9C3-7AFE-884E-A5C2-407FA5A1DE85}" destId="{11CC00A4-9717-6747-A608-CA2C7C37A923}" srcOrd="1" destOrd="0" presId="urn:microsoft.com/office/officeart/2008/layout/HalfCircleOrganizationChart"/>
    <dgm:cxn modelId="{2D4E68FC-F816-314A-90F1-FE6FF7E7F222}" type="presParOf" srcId="{11CC00A4-9717-6747-A608-CA2C7C37A923}" destId="{102E5C1E-92E6-784F-99D8-8F63D68D2ED2}" srcOrd="0" destOrd="0" presId="urn:microsoft.com/office/officeart/2008/layout/HalfCircleOrganizationChart"/>
    <dgm:cxn modelId="{EF364164-5B87-064D-9BB1-6757FB9AA849}" type="presParOf" srcId="{11CC00A4-9717-6747-A608-CA2C7C37A923}" destId="{63957DCA-AF7B-914E-8BBB-44B073008C15}" srcOrd="1" destOrd="0" presId="urn:microsoft.com/office/officeart/2008/layout/HalfCircleOrganizationChart"/>
    <dgm:cxn modelId="{89FA8A5C-7006-1B4B-AA10-8EF262E93400}" type="presParOf" srcId="{63957DCA-AF7B-914E-8BBB-44B073008C15}" destId="{B1EF8B2C-84EA-7A47-A4A3-0A7BC4EAD06C}" srcOrd="0" destOrd="0" presId="urn:microsoft.com/office/officeart/2008/layout/HalfCircleOrganizationChart"/>
    <dgm:cxn modelId="{BABEECB5-1077-5349-A5D1-3FC903247552}" type="presParOf" srcId="{B1EF8B2C-84EA-7A47-A4A3-0A7BC4EAD06C}" destId="{192B681F-91C4-AF4E-B79D-C7793AA9A6E3}" srcOrd="0" destOrd="0" presId="urn:microsoft.com/office/officeart/2008/layout/HalfCircleOrganizationChart"/>
    <dgm:cxn modelId="{655FE58B-E283-C042-B27C-AE1F46AE3C09}" type="presParOf" srcId="{B1EF8B2C-84EA-7A47-A4A3-0A7BC4EAD06C}" destId="{72EC0DAB-5DCC-3743-989B-0DB7633AC99A}" srcOrd="1" destOrd="0" presId="urn:microsoft.com/office/officeart/2008/layout/HalfCircleOrganizationChart"/>
    <dgm:cxn modelId="{C40F9D7E-3A7F-D945-A348-C80EC3B560A9}" type="presParOf" srcId="{B1EF8B2C-84EA-7A47-A4A3-0A7BC4EAD06C}" destId="{9DE48F64-63EE-6C41-98AA-261C1CF4B2A3}" srcOrd="2" destOrd="0" presId="urn:microsoft.com/office/officeart/2008/layout/HalfCircleOrganizationChart"/>
    <dgm:cxn modelId="{7BDEE4B6-1CB8-0341-8DDF-E11A93F94D0D}" type="presParOf" srcId="{B1EF8B2C-84EA-7A47-A4A3-0A7BC4EAD06C}" destId="{0BF0BE85-E423-A843-B9AB-EA5B9369F662}" srcOrd="3" destOrd="0" presId="urn:microsoft.com/office/officeart/2008/layout/HalfCircleOrganizationChart"/>
    <dgm:cxn modelId="{6780B6A2-858A-4244-8715-D421FC1B30D5}" type="presParOf" srcId="{63957DCA-AF7B-914E-8BBB-44B073008C15}" destId="{18242CA4-A70C-8C46-93EC-382AB38BF6ED}" srcOrd="1" destOrd="0" presId="urn:microsoft.com/office/officeart/2008/layout/HalfCircleOrganizationChart"/>
    <dgm:cxn modelId="{FFFB9AF6-D51A-2C43-9A70-BF56940EEE60}" type="presParOf" srcId="{63957DCA-AF7B-914E-8BBB-44B073008C15}" destId="{C5E99255-DB7B-6F4D-A5CF-A4526D87AC2F}" srcOrd="2" destOrd="0" presId="urn:microsoft.com/office/officeart/2008/layout/HalfCircleOrganizationChart"/>
    <dgm:cxn modelId="{9AAA5DC5-820A-4A47-9A3D-06C28704CABC}" type="presParOf" srcId="{7D68A9C3-7AFE-884E-A5C2-407FA5A1DE85}" destId="{7E1E19D2-B6CC-E34F-8DFA-78C3989F2998}" srcOrd="2" destOrd="0" presId="urn:microsoft.com/office/officeart/2008/layout/HalfCircleOrganizationChart"/>
    <dgm:cxn modelId="{1E539710-96BE-154E-967B-581615DE86F2}" type="presParOf" srcId="{79D3F9B6-5C07-594B-8B56-0AFDAB030CBE}" destId="{7075C42A-DCAA-5B49-A821-80CC02BDB78F}" srcOrd="2" destOrd="0" presId="urn:microsoft.com/office/officeart/2008/layout/HalfCircleOrganizationChart"/>
    <dgm:cxn modelId="{BAF4F723-75BB-4249-8D7C-7D21E3DF320C}" type="presParOf" srcId="{A49555AC-5C29-674A-8009-91FC9632F983}" destId="{7FE57F9A-7356-C94F-9188-49E4DAEB4F56}" srcOrd="8" destOrd="0" presId="urn:microsoft.com/office/officeart/2008/layout/HalfCircleOrganizationChart"/>
    <dgm:cxn modelId="{7D407A7A-7106-BD4D-AEC7-C5C170203EA6}" type="presParOf" srcId="{A49555AC-5C29-674A-8009-91FC9632F983}" destId="{6E2C8647-3FDB-A248-912D-4D8534C5EEC4}" srcOrd="9" destOrd="0" presId="urn:microsoft.com/office/officeart/2008/layout/HalfCircleOrganizationChart"/>
    <dgm:cxn modelId="{D87D850C-A84C-AC4D-9040-3FE55B5C37E9}" type="presParOf" srcId="{6E2C8647-3FDB-A248-912D-4D8534C5EEC4}" destId="{A829A08D-0B5F-FD40-9C3E-64260F900609}" srcOrd="0" destOrd="0" presId="urn:microsoft.com/office/officeart/2008/layout/HalfCircleOrganizationChart"/>
    <dgm:cxn modelId="{18815192-46B7-AE4C-B5C8-31ED55B03048}" type="presParOf" srcId="{A829A08D-0B5F-FD40-9C3E-64260F900609}" destId="{C37DF790-00F9-8D45-9081-2DC5F7F0C0C5}" srcOrd="0" destOrd="0" presId="urn:microsoft.com/office/officeart/2008/layout/HalfCircleOrganizationChart"/>
    <dgm:cxn modelId="{929C7AB3-A361-D94F-83D4-5CDC31C532D5}" type="presParOf" srcId="{A829A08D-0B5F-FD40-9C3E-64260F900609}" destId="{F2FAF5CB-E102-BE49-B2F6-ECB7483FF333}" srcOrd="1" destOrd="0" presId="urn:microsoft.com/office/officeart/2008/layout/HalfCircleOrganizationChart"/>
    <dgm:cxn modelId="{C1F61132-A7C9-8349-A044-F097CD9FEBAD}" type="presParOf" srcId="{A829A08D-0B5F-FD40-9C3E-64260F900609}" destId="{22614682-6F21-9B47-AFB0-76A74D124FAA}" srcOrd="2" destOrd="0" presId="urn:microsoft.com/office/officeart/2008/layout/HalfCircleOrganizationChart"/>
    <dgm:cxn modelId="{29DAA7C3-95F9-564B-855F-DE6837DA3ED7}" type="presParOf" srcId="{A829A08D-0B5F-FD40-9C3E-64260F900609}" destId="{5B3E174E-CD52-CB4D-B0C2-F74AD4CC5116}" srcOrd="3" destOrd="0" presId="urn:microsoft.com/office/officeart/2008/layout/HalfCircleOrganizationChart"/>
    <dgm:cxn modelId="{8F47BC23-0FEA-A244-B7F6-96C8DB5FC6C9}" type="presParOf" srcId="{6E2C8647-3FDB-A248-912D-4D8534C5EEC4}" destId="{86D0DAB3-927E-FE48-92E1-3BAC00D98780}" srcOrd="1" destOrd="0" presId="urn:microsoft.com/office/officeart/2008/layout/HalfCircleOrganizationChart"/>
    <dgm:cxn modelId="{84507969-5F60-5A46-B2B0-74E1962BC4FF}" type="presParOf" srcId="{6E2C8647-3FDB-A248-912D-4D8534C5EEC4}" destId="{0EB13402-A0BB-8746-9F68-BFFF0AAAD1AD}" srcOrd="2" destOrd="0" presId="urn:microsoft.com/office/officeart/2008/layout/HalfCircleOrganizationChart"/>
    <dgm:cxn modelId="{ACD15205-51E7-484D-A2EF-906C0F8EF430}"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1681378-BD0E-5C49-AC97-8346BEE14DA6}" type="presOf" srcId="{64903026-723B-164B-9176-ABC25F3A9F67}" destId="{2D06822F-24C2-554F-BA78-811C34A3B1A5}" srcOrd="0" destOrd="0" presId="urn:microsoft.com/office/officeart/2008/layout/HalfCircleOrganizationChart"/>
    <dgm:cxn modelId="{E3559A1F-12D1-1844-97E7-CD472D515CFE}" type="presOf" srcId="{067644FF-A968-EB4A-A816-03D30CF9A0C0}" destId="{172ADABA-4E50-1C40-9B0C-7335204F503D}" srcOrd="0" destOrd="0" presId="urn:microsoft.com/office/officeart/2008/layout/HalfCircleOrganizationChart"/>
    <dgm:cxn modelId="{5F3284EA-A421-C743-8EE9-898D4D1E1612}" type="presOf" srcId="{FE220F8D-0FE8-584E-8BDB-3775E18D3728}" destId="{5D310A1C-7E93-E14A-9F38-9F4BFDD1113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B6E3FBA-6C8F-5245-AAD0-BD0A365650A5}" type="presOf" srcId="{921F844B-8BCA-BD4D-9EE2-1D1536B58524}" destId="{D41A28FF-9D7C-E049-9F81-95EBF4E366AF}"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37F11B0-989C-0E4C-A2B7-84A7D464A923}" type="presOf" srcId="{A9B3F6A5-C6D1-254C-BD35-1FAB4569ADFA}" destId="{6CC84037-DD20-484A-B7F5-D331EDFCF789}" srcOrd="1"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F62CE5D8-13B7-F24F-A274-D00BE3165D49}" type="presOf" srcId="{70AA8A8F-8FED-4149-A295-9D1BA95DDC9B}" destId="{192B681F-91C4-AF4E-B79D-C7793AA9A6E3}" srcOrd="0" destOrd="0" presId="urn:microsoft.com/office/officeart/2008/layout/HalfCircleOrganizationChart"/>
    <dgm:cxn modelId="{1DC106C6-2FB7-7947-AFD4-05CC6E9B7602}" type="presOf" srcId="{1F264E59-6640-F24A-A9A5-AE6102944451}" destId="{1EBC3FE8-4A6F-7442-9129-150F8118DDEA}" srcOrd="0" destOrd="0" presId="urn:microsoft.com/office/officeart/2008/layout/HalfCircleOrganizationChart"/>
    <dgm:cxn modelId="{FAF9C704-6557-D04C-A69E-C38CCF183F9A}" type="presOf" srcId="{88C386A5-A841-EA42-A28F-B66650749E27}" destId="{28A1E2BE-67B5-094C-9E05-96B9C0F2F552}"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082AB878-0818-A545-9AA9-168319F00994}" type="presOf" srcId="{851EF02D-4E59-5041-89D7-627FB4EC6616}" destId="{709B747C-318A-DB40-B2FE-A27AEB67E54A}" srcOrd="0" destOrd="0" presId="urn:microsoft.com/office/officeart/2008/layout/HalfCircleOrganizationChart"/>
    <dgm:cxn modelId="{EA94CAF0-9315-D04B-B79A-9D10860C573B}" type="presOf" srcId="{26682DDB-D0AF-AC40-89FC-33DDA6C5852B}" destId="{79B657D3-E685-EE40-84FD-F5F87664B2D8}" srcOrd="0" destOrd="0" presId="urn:microsoft.com/office/officeart/2008/layout/HalfCircleOrganizationChart"/>
    <dgm:cxn modelId="{E05DD7BA-45BE-2145-BA3B-73E0B82874B5}" type="presOf" srcId="{1F264E59-6640-F24A-A9A5-AE6102944451}" destId="{1504E0BF-00D0-3C49-8725-83C91B7265FD}" srcOrd="1" destOrd="0" presId="urn:microsoft.com/office/officeart/2008/layout/HalfCircleOrganizationChart"/>
    <dgm:cxn modelId="{91AE4D98-E332-4945-97C4-3C92212D7AFC}" type="presOf" srcId="{D44B9CD4-94DF-B64E-820E-95E84117F9D4}" destId="{A5E4020B-49DD-1B4E-B673-EB8226EE3720}"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83D1EA83-E551-9445-B29C-07130FF1C6C5}" type="presOf" srcId="{DCFC437A-325F-8D45-B683-EDC55DEB4733}" destId="{D68DF7B4-8542-9446-818C-59947218F8B5}" srcOrd="0" destOrd="0" presId="urn:microsoft.com/office/officeart/2008/layout/HalfCircleOrganizationChart"/>
    <dgm:cxn modelId="{235B1DE2-F98D-5F4B-AA99-9E9F1D4F06E2}" type="presOf" srcId="{70AA8A8F-8FED-4149-A295-9D1BA95DDC9B}" destId="{0BF0BE85-E423-A843-B9AB-EA5B9369F662}" srcOrd="1" destOrd="0" presId="urn:microsoft.com/office/officeart/2008/layout/HalfCircleOrganizationChart"/>
    <dgm:cxn modelId="{948A72F5-FB7E-4D4B-B3FA-E5128CDC1597}" type="presOf" srcId="{A9B3F6A5-C6D1-254C-BD35-1FAB4569ADFA}" destId="{EB05192C-527A-5D41-87F2-2EC5C324EC0B}" srcOrd="0" destOrd="0" presId="urn:microsoft.com/office/officeart/2008/layout/HalfCircleOrganizationChart"/>
    <dgm:cxn modelId="{35A5B57A-8A49-5041-B82E-8F2CE021BD6D}" type="presOf" srcId="{51B08561-6DC4-1241-9670-0F3CAB408282}" destId="{9E51699A-991B-4641-84D2-212B2B027E89}" srcOrd="0" destOrd="0" presId="urn:microsoft.com/office/officeart/2008/layout/HalfCircleOrganizationChart"/>
    <dgm:cxn modelId="{41B22FAE-D3EC-B74E-8FF0-561B5C5F7249}" type="presOf" srcId="{F50AD94D-85E6-4C44-8AED-FC86928A67E0}" destId="{2CFFCB8D-9475-BD4B-9887-384F29646124}" srcOrd="0" destOrd="0" presId="urn:microsoft.com/office/officeart/2008/layout/HalfCircleOrganizationChart"/>
    <dgm:cxn modelId="{D35B2F2E-9282-594C-A91C-242E8242D994}" type="presOf" srcId="{88C386A5-A841-EA42-A28F-B66650749E27}" destId="{79FA37EA-7521-1F4C-A399-95F223771CD3}" srcOrd="0" destOrd="0" presId="urn:microsoft.com/office/officeart/2008/layout/HalfCircleOrganizationChart"/>
    <dgm:cxn modelId="{2F09DAEF-E462-E149-939B-2B40532572D7}" type="presOf" srcId="{D44B9CD4-94DF-B64E-820E-95E84117F9D4}" destId="{9E682431-A48B-7A40-A59B-56159335E06A}" srcOrd="1" destOrd="0" presId="urn:microsoft.com/office/officeart/2008/layout/HalfCircleOrganizationChart"/>
    <dgm:cxn modelId="{63F2E42C-B475-B447-9670-98B1257166B4}" type="presOf" srcId="{0B51E70B-C752-B649-B1AF-4BE866619E2C}" destId="{F70AC1FB-31CD-AB41-AB2A-30C27B078C73}" srcOrd="0" destOrd="0" presId="urn:microsoft.com/office/officeart/2008/layout/HalfCircleOrganizationChart"/>
    <dgm:cxn modelId="{482CC9BB-3E16-A845-948B-75204DA43D70}" type="presOf" srcId="{FB4FADAE-4F85-8845-80AA-9232AC97EA36}" destId="{102E5C1E-92E6-784F-99D8-8F63D68D2ED2}" srcOrd="0" destOrd="0" presId="urn:microsoft.com/office/officeart/2008/layout/HalfCircleOrganizationChart"/>
    <dgm:cxn modelId="{7C05FA38-1AF3-E849-852D-87DAAC1A22D3}" type="presOf" srcId="{26682DDB-D0AF-AC40-89FC-33DDA6C5852B}" destId="{3A494164-DFB0-5B4A-A87A-3F1EC2B7B6CB}"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66E31C4A-8BDF-764A-97FB-BE16B72A474B}" type="presOf" srcId="{067644FF-A968-EB4A-A816-03D30CF9A0C0}" destId="{0247B166-BC53-1542-AD63-412179EA14B5}" srcOrd="1" destOrd="0" presId="urn:microsoft.com/office/officeart/2008/layout/HalfCircleOrganizationChart"/>
    <dgm:cxn modelId="{2F7B5C89-340D-2F44-89EF-16D586FA99D7}" type="presOf" srcId="{6B08ED09-B874-D74A-BDB7-F1763A20BFC0}" destId="{45E80E85-8B2F-BE4A-86BC-2DD7EF816D17}" srcOrd="0" destOrd="0" presId="urn:microsoft.com/office/officeart/2008/layout/HalfCircleOrganizationChart"/>
    <dgm:cxn modelId="{C80ACDA0-75E4-9640-8538-DC958B5B6EAD}" type="presOf" srcId="{64903026-723B-164B-9176-ABC25F3A9F67}" destId="{9428AB28-41E6-0A48-8820-157994D9D30C}" srcOrd="1" destOrd="0" presId="urn:microsoft.com/office/officeart/2008/layout/HalfCircleOrganizationChart"/>
    <dgm:cxn modelId="{D5D667B6-A51F-164E-B7A8-31231BE77DE5}" type="presOf" srcId="{51B08561-6DC4-1241-9670-0F3CAB408282}" destId="{300B6A78-0C3A-5B4E-AD2F-93B97DA2F56C}" srcOrd="1" destOrd="0" presId="urn:microsoft.com/office/officeart/2008/layout/HalfCircleOrganizationChart"/>
    <dgm:cxn modelId="{D6210E17-D396-844A-9839-D7D5C7A09063}" type="presOf" srcId="{318866DB-4C54-644C-B5B2-62D81D1CB1ED}" destId="{839C52B7-E823-8B43-9FF8-2B56EEE41FD4}" srcOrd="0" destOrd="0" presId="urn:microsoft.com/office/officeart/2008/layout/HalfCircleOrganizationChart"/>
    <dgm:cxn modelId="{254CEC15-0D2B-D643-A362-BC54D9FC4850}" type="presParOf" srcId="{D68DF7B4-8542-9446-818C-59947218F8B5}" destId="{8C142624-E278-EF42-A760-9372E64F4E35}" srcOrd="0" destOrd="0" presId="urn:microsoft.com/office/officeart/2008/layout/HalfCircleOrganizationChart"/>
    <dgm:cxn modelId="{3E863799-652C-D546-AFE2-107CB7B58D18}" type="presParOf" srcId="{8C142624-E278-EF42-A760-9372E64F4E35}" destId="{0419F53B-788F-444A-A6C3-8372D04550CD}" srcOrd="0" destOrd="0" presId="urn:microsoft.com/office/officeart/2008/layout/HalfCircleOrganizationChart"/>
    <dgm:cxn modelId="{4961AB6A-7495-9440-861B-9C0815B67509}" type="presParOf" srcId="{0419F53B-788F-444A-A6C3-8372D04550CD}" destId="{EB05192C-527A-5D41-87F2-2EC5C324EC0B}" srcOrd="0" destOrd="0" presId="urn:microsoft.com/office/officeart/2008/layout/HalfCircleOrganizationChart"/>
    <dgm:cxn modelId="{1F039126-A16E-E544-90CF-AC9C1DC791EF}" type="presParOf" srcId="{0419F53B-788F-444A-A6C3-8372D04550CD}" destId="{6AD2DE29-FCC8-C547-A1A0-7EB4A67403DE}" srcOrd="1" destOrd="0" presId="urn:microsoft.com/office/officeart/2008/layout/HalfCircleOrganizationChart"/>
    <dgm:cxn modelId="{10349B6C-1FE1-BD45-A2A9-EE408C57F572}" type="presParOf" srcId="{0419F53B-788F-444A-A6C3-8372D04550CD}" destId="{97681BB6-FB53-B940-AE01-EABFD1280AAE}" srcOrd="2" destOrd="0" presId="urn:microsoft.com/office/officeart/2008/layout/HalfCircleOrganizationChart"/>
    <dgm:cxn modelId="{5D02591C-9370-0B4A-99BA-E1A719AF8FC6}" type="presParOf" srcId="{0419F53B-788F-444A-A6C3-8372D04550CD}" destId="{6CC84037-DD20-484A-B7F5-D331EDFCF789}" srcOrd="3" destOrd="0" presId="urn:microsoft.com/office/officeart/2008/layout/HalfCircleOrganizationChart"/>
    <dgm:cxn modelId="{4AF80E4E-B1B6-8A49-A2B4-7251006F4D78}" type="presParOf" srcId="{8C142624-E278-EF42-A760-9372E64F4E35}" destId="{A49555AC-5C29-674A-8009-91FC9632F983}" srcOrd="1" destOrd="0" presId="urn:microsoft.com/office/officeart/2008/layout/HalfCircleOrganizationChart"/>
    <dgm:cxn modelId="{90862594-2FAB-7B47-BD70-B8EFFAA4D3F3}" type="presParOf" srcId="{A49555AC-5C29-674A-8009-91FC9632F983}" destId="{839C52B7-E823-8B43-9FF8-2B56EEE41FD4}" srcOrd="0" destOrd="0" presId="urn:microsoft.com/office/officeart/2008/layout/HalfCircleOrganizationChart"/>
    <dgm:cxn modelId="{F2087B26-4EEE-B14F-A394-1D0C7236DFA2}" type="presParOf" srcId="{A49555AC-5C29-674A-8009-91FC9632F983}" destId="{1B45603D-A7F5-8946-9EDB-0C49E0E725B0}" srcOrd="1" destOrd="0" presId="urn:microsoft.com/office/officeart/2008/layout/HalfCircleOrganizationChart"/>
    <dgm:cxn modelId="{739807B4-7920-3F4D-9D4B-5F9F2D326065}" type="presParOf" srcId="{1B45603D-A7F5-8946-9EDB-0C49E0E725B0}" destId="{F6ED177D-F269-234F-B392-2C216624C4A9}" srcOrd="0" destOrd="0" presId="urn:microsoft.com/office/officeart/2008/layout/HalfCircleOrganizationChart"/>
    <dgm:cxn modelId="{892296E1-5DF4-6F4D-8404-B41F90F3C56C}" type="presParOf" srcId="{F6ED177D-F269-234F-B392-2C216624C4A9}" destId="{1EBC3FE8-4A6F-7442-9129-150F8118DDEA}" srcOrd="0" destOrd="0" presId="urn:microsoft.com/office/officeart/2008/layout/HalfCircleOrganizationChart"/>
    <dgm:cxn modelId="{898CEAAF-4FB0-244C-B1E7-8F7CBF9CD89B}" type="presParOf" srcId="{F6ED177D-F269-234F-B392-2C216624C4A9}" destId="{42549172-AA64-A840-B29A-9C3F45CE9EE5}" srcOrd="1" destOrd="0" presId="urn:microsoft.com/office/officeart/2008/layout/HalfCircleOrganizationChart"/>
    <dgm:cxn modelId="{384FFCF2-CA2A-B449-B261-0933B63F4175}" type="presParOf" srcId="{F6ED177D-F269-234F-B392-2C216624C4A9}" destId="{E1FC29C1-E80E-214D-BD6C-5AD13CFE5633}" srcOrd="2" destOrd="0" presId="urn:microsoft.com/office/officeart/2008/layout/HalfCircleOrganizationChart"/>
    <dgm:cxn modelId="{57427180-5D26-334C-A4F6-604BE195B07D}" type="presParOf" srcId="{F6ED177D-F269-234F-B392-2C216624C4A9}" destId="{1504E0BF-00D0-3C49-8725-83C91B7265FD}" srcOrd="3" destOrd="0" presId="urn:microsoft.com/office/officeart/2008/layout/HalfCircleOrganizationChart"/>
    <dgm:cxn modelId="{117A2D96-74FF-8042-9AEF-29B7938C9BAC}" type="presParOf" srcId="{1B45603D-A7F5-8946-9EDB-0C49E0E725B0}" destId="{1C59311C-77A4-8543-96C5-012AED6A0FC6}" srcOrd="1" destOrd="0" presId="urn:microsoft.com/office/officeart/2008/layout/HalfCircleOrganizationChart"/>
    <dgm:cxn modelId="{8AD7BB67-D42D-6C43-A601-5DCBE2EF60AC}" type="presParOf" srcId="{1B45603D-A7F5-8946-9EDB-0C49E0E725B0}" destId="{34E4429F-6A17-A346-98B4-47D38A30F214}" srcOrd="2" destOrd="0" presId="urn:microsoft.com/office/officeart/2008/layout/HalfCircleOrganizationChart"/>
    <dgm:cxn modelId="{B8524BA4-8969-A743-9E0E-BC274BEDB901}" type="presParOf" srcId="{A49555AC-5C29-674A-8009-91FC9632F983}" destId="{2CFFCB8D-9475-BD4B-9887-384F29646124}" srcOrd="2" destOrd="0" presId="urn:microsoft.com/office/officeart/2008/layout/HalfCircleOrganizationChart"/>
    <dgm:cxn modelId="{D89370AB-BA19-E548-B650-DDDEAA660225}" type="presParOf" srcId="{A49555AC-5C29-674A-8009-91FC9632F983}" destId="{59C86635-0565-7040-B9DD-AC3052EA4315}" srcOrd="3" destOrd="0" presId="urn:microsoft.com/office/officeart/2008/layout/HalfCircleOrganizationChart"/>
    <dgm:cxn modelId="{1F59CF56-9F84-014E-AAAE-0F0467499477}" type="presParOf" srcId="{59C86635-0565-7040-B9DD-AC3052EA4315}" destId="{5834ADD8-E84B-3B4A-B0FB-2D092E4BF926}" srcOrd="0" destOrd="0" presId="urn:microsoft.com/office/officeart/2008/layout/HalfCircleOrganizationChart"/>
    <dgm:cxn modelId="{A4490070-0C2E-B244-92A7-5FE1E53AAE19}" type="presParOf" srcId="{5834ADD8-E84B-3B4A-B0FB-2D092E4BF926}" destId="{9E51699A-991B-4641-84D2-212B2B027E89}" srcOrd="0" destOrd="0" presId="urn:microsoft.com/office/officeart/2008/layout/HalfCircleOrganizationChart"/>
    <dgm:cxn modelId="{1ADD890B-C741-A148-8423-68471446ED27}" type="presParOf" srcId="{5834ADD8-E84B-3B4A-B0FB-2D092E4BF926}" destId="{B6FDC77A-3C83-BB4E-BC88-7F6692336B41}" srcOrd="1" destOrd="0" presId="urn:microsoft.com/office/officeart/2008/layout/HalfCircleOrganizationChart"/>
    <dgm:cxn modelId="{2DFCA734-A4D3-0E49-A58A-67228A0BA253}" type="presParOf" srcId="{5834ADD8-E84B-3B4A-B0FB-2D092E4BF926}" destId="{B61017B7-CC38-E44F-8EC2-7442FCA629E8}" srcOrd="2" destOrd="0" presId="urn:microsoft.com/office/officeart/2008/layout/HalfCircleOrganizationChart"/>
    <dgm:cxn modelId="{BE18B202-4E12-C142-8F3F-226C441D8986}" type="presParOf" srcId="{5834ADD8-E84B-3B4A-B0FB-2D092E4BF926}" destId="{300B6A78-0C3A-5B4E-AD2F-93B97DA2F56C}" srcOrd="3" destOrd="0" presId="urn:microsoft.com/office/officeart/2008/layout/HalfCircleOrganizationChart"/>
    <dgm:cxn modelId="{0CBA293F-178A-B749-8D26-663891ED9201}" type="presParOf" srcId="{59C86635-0565-7040-B9DD-AC3052EA4315}" destId="{EE308B4A-7A03-3E44-8E3A-0773FF338E2D}" srcOrd="1" destOrd="0" presId="urn:microsoft.com/office/officeart/2008/layout/HalfCircleOrganizationChart"/>
    <dgm:cxn modelId="{A33BBCB9-BF32-9C44-84F7-914B438856AD}" type="presParOf" srcId="{59C86635-0565-7040-B9DD-AC3052EA4315}" destId="{43828F01-0673-D442-A2B3-3198087E1EA8}" srcOrd="2" destOrd="0" presId="urn:microsoft.com/office/officeart/2008/layout/HalfCircleOrganizationChart"/>
    <dgm:cxn modelId="{2F9FF825-31EA-4343-9ED2-BF6766AE6AA8}" type="presParOf" srcId="{A49555AC-5C29-674A-8009-91FC9632F983}" destId="{D41A28FF-9D7C-E049-9F81-95EBF4E366AF}" srcOrd="4" destOrd="0" presId="urn:microsoft.com/office/officeart/2008/layout/HalfCircleOrganizationChart"/>
    <dgm:cxn modelId="{F348905B-4F61-F940-B56E-AC1713243A0F}" type="presParOf" srcId="{A49555AC-5C29-674A-8009-91FC9632F983}" destId="{765BF392-0BE6-4A45-9CAC-BF4BDF935112}" srcOrd="5" destOrd="0" presId="urn:microsoft.com/office/officeart/2008/layout/HalfCircleOrganizationChart"/>
    <dgm:cxn modelId="{846827A8-F953-8340-880E-14C4830718C9}" type="presParOf" srcId="{765BF392-0BE6-4A45-9CAC-BF4BDF935112}" destId="{19B133D6-4518-D641-9265-D2C36F3821CD}" srcOrd="0" destOrd="0" presId="urn:microsoft.com/office/officeart/2008/layout/HalfCircleOrganizationChart"/>
    <dgm:cxn modelId="{06A7FD93-E2F1-AB4D-A10B-0B4505DEF0F8}" type="presParOf" srcId="{19B133D6-4518-D641-9265-D2C36F3821CD}" destId="{A5E4020B-49DD-1B4E-B673-EB8226EE3720}" srcOrd="0" destOrd="0" presId="urn:microsoft.com/office/officeart/2008/layout/HalfCircleOrganizationChart"/>
    <dgm:cxn modelId="{FC7F688A-E98F-C84A-83A9-58500146B868}" type="presParOf" srcId="{19B133D6-4518-D641-9265-D2C36F3821CD}" destId="{6FE385BF-D2AB-EC41-94A3-9BBD64D9BC9B}" srcOrd="1" destOrd="0" presId="urn:microsoft.com/office/officeart/2008/layout/HalfCircleOrganizationChart"/>
    <dgm:cxn modelId="{B1EDF895-F22C-E24A-B79F-DEF0E62D959E}" type="presParOf" srcId="{19B133D6-4518-D641-9265-D2C36F3821CD}" destId="{1A7170AA-F5BC-D94A-BA92-7E413503321A}" srcOrd="2" destOrd="0" presId="urn:microsoft.com/office/officeart/2008/layout/HalfCircleOrganizationChart"/>
    <dgm:cxn modelId="{02A85EE4-F088-0B4B-A008-3AC56B4F5919}" type="presParOf" srcId="{19B133D6-4518-D641-9265-D2C36F3821CD}" destId="{9E682431-A48B-7A40-A59B-56159335E06A}" srcOrd="3" destOrd="0" presId="urn:microsoft.com/office/officeart/2008/layout/HalfCircleOrganizationChart"/>
    <dgm:cxn modelId="{D768DDC1-9BD1-494B-8537-5D9D268A75CD}" type="presParOf" srcId="{765BF392-0BE6-4A45-9CAC-BF4BDF935112}" destId="{C96AD345-43B3-D140-B119-7B8AC02AC0B2}" srcOrd="1" destOrd="0" presId="urn:microsoft.com/office/officeart/2008/layout/HalfCircleOrganizationChart"/>
    <dgm:cxn modelId="{56D9F8E9-D1B7-AE45-AB5F-01894457155E}" type="presParOf" srcId="{C96AD345-43B3-D140-B119-7B8AC02AC0B2}" destId="{709B747C-318A-DB40-B2FE-A27AEB67E54A}" srcOrd="0" destOrd="0" presId="urn:microsoft.com/office/officeart/2008/layout/HalfCircleOrganizationChart"/>
    <dgm:cxn modelId="{592D12FA-0F40-BA4B-B643-1488C1E66C05}" type="presParOf" srcId="{C96AD345-43B3-D140-B119-7B8AC02AC0B2}" destId="{75247BD8-79E6-CF40-BF0C-3FF975A0D8BA}" srcOrd="1" destOrd="0" presId="urn:microsoft.com/office/officeart/2008/layout/HalfCircleOrganizationChart"/>
    <dgm:cxn modelId="{4C5BBE74-42B1-2A46-9449-EC4267B54458}" type="presParOf" srcId="{75247BD8-79E6-CF40-BF0C-3FF975A0D8BA}" destId="{A46132A0-D9A6-9942-AD1A-913D81EDE6AB}" srcOrd="0" destOrd="0" presId="urn:microsoft.com/office/officeart/2008/layout/HalfCircleOrganizationChart"/>
    <dgm:cxn modelId="{0F032F41-8BE0-874C-B2A1-22F67F1962C9}" type="presParOf" srcId="{A46132A0-D9A6-9942-AD1A-913D81EDE6AB}" destId="{2D06822F-24C2-554F-BA78-811C34A3B1A5}" srcOrd="0" destOrd="0" presId="urn:microsoft.com/office/officeart/2008/layout/HalfCircleOrganizationChart"/>
    <dgm:cxn modelId="{8E75220B-434F-514E-8CC1-0AFD00F8C005}" type="presParOf" srcId="{A46132A0-D9A6-9942-AD1A-913D81EDE6AB}" destId="{577DBC34-A896-B748-9D9E-587430B83FAB}" srcOrd="1" destOrd="0" presId="urn:microsoft.com/office/officeart/2008/layout/HalfCircleOrganizationChart"/>
    <dgm:cxn modelId="{2D136A3F-C6E3-DC4A-85BB-1E82007D4C32}" type="presParOf" srcId="{A46132A0-D9A6-9942-AD1A-913D81EDE6AB}" destId="{918013B7-1D24-044A-B869-966EE8EB7807}" srcOrd="2" destOrd="0" presId="urn:microsoft.com/office/officeart/2008/layout/HalfCircleOrganizationChart"/>
    <dgm:cxn modelId="{31E94781-7008-8C48-8C3E-0F45E4D15FC9}" type="presParOf" srcId="{A46132A0-D9A6-9942-AD1A-913D81EDE6AB}" destId="{9428AB28-41E6-0A48-8820-157994D9D30C}" srcOrd="3" destOrd="0" presId="urn:microsoft.com/office/officeart/2008/layout/HalfCircleOrganizationChart"/>
    <dgm:cxn modelId="{7A3DA30C-55D0-3543-B149-A0E0669C814E}" type="presParOf" srcId="{75247BD8-79E6-CF40-BF0C-3FF975A0D8BA}" destId="{F9B5BAFC-6556-C847-B89A-0DF412C782F6}" srcOrd="1" destOrd="0" presId="urn:microsoft.com/office/officeart/2008/layout/HalfCircleOrganizationChart"/>
    <dgm:cxn modelId="{1FA60252-F215-8944-9330-EDD1DCFCD084}" type="presParOf" srcId="{75247BD8-79E6-CF40-BF0C-3FF975A0D8BA}" destId="{F29318D9-AE18-0143-BE97-F618C4BC68C9}" srcOrd="2" destOrd="0" presId="urn:microsoft.com/office/officeart/2008/layout/HalfCircleOrganizationChart"/>
    <dgm:cxn modelId="{7AD3511A-44A3-844C-9D86-090907D91FF4}" type="presParOf" srcId="{765BF392-0BE6-4A45-9CAC-BF4BDF935112}" destId="{74F1DE5C-62D9-294D-9C28-7ED047F2C1F1}" srcOrd="2" destOrd="0" presId="urn:microsoft.com/office/officeart/2008/layout/HalfCircleOrganizationChart"/>
    <dgm:cxn modelId="{1E9A4ACE-331E-814E-BB10-75681494313A}" type="presParOf" srcId="{A49555AC-5C29-674A-8009-91FC9632F983}" destId="{F70AC1FB-31CD-AB41-AB2A-30C27B078C73}" srcOrd="6" destOrd="0" presId="urn:microsoft.com/office/officeart/2008/layout/HalfCircleOrganizationChart"/>
    <dgm:cxn modelId="{4E1904E0-97E6-C749-AD5E-620BC8B11436}" type="presParOf" srcId="{A49555AC-5C29-674A-8009-91FC9632F983}" destId="{79D3F9B6-5C07-594B-8B56-0AFDAB030CBE}" srcOrd="7" destOrd="0" presId="urn:microsoft.com/office/officeart/2008/layout/HalfCircleOrganizationChart"/>
    <dgm:cxn modelId="{C2365A16-253D-A84B-9DAE-801758A05318}" type="presParOf" srcId="{79D3F9B6-5C07-594B-8B56-0AFDAB030CBE}" destId="{062D1878-5626-4F44-8DFB-84EA745BD08A}" srcOrd="0" destOrd="0" presId="urn:microsoft.com/office/officeart/2008/layout/HalfCircleOrganizationChart"/>
    <dgm:cxn modelId="{DF938623-55B9-9642-AF26-18289F3994C8}" type="presParOf" srcId="{062D1878-5626-4F44-8DFB-84EA745BD08A}" destId="{172ADABA-4E50-1C40-9B0C-7335204F503D}" srcOrd="0" destOrd="0" presId="urn:microsoft.com/office/officeart/2008/layout/HalfCircleOrganizationChart"/>
    <dgm:cxn modelId="{92FF32B0-2F07-0049-91EE-43956EB9D735}" type="presParOf" srcId="{062D1878-5626-4F44-8DFB-84EA745BD08A}" destId="{0F621EC2-8E12-0549-A2AA-DEA3673AA5A3}" srcOrd="1" destOrd="0" presId="urn:microsoft.com/office/officeart/2008/layout/HalfCircleOrganizationChart"/>
    <dgm:cxn modelId="{BAB17124-30A0-724C-B02D-83A1C00F8907}" type="presParOf" srcId="{062D1878-5626-4F44-8DFB-84EA745BD08A}" destId="{80D6CEEA-0B76-5246-A4B8-C94A86E47F03}" srcOrd="2" destOrd="0" presId="urn:microsoft.com/office/officeart/2008/layout/HalfCircleOrganizationChart"/>
    <dgm:cxn modelId="{D8E21B60-44CE-544C-87FD-2927F20CA350}" type="presParOf" srcId="{062D1878-5626-4F44-8DFB-84EA745BD08A}" destId="{0247B166-BC53-1542-AD63-412179EA14B5}" srcOrd="3" destOrd="0" presId="urn:microsoft.com/office/officeart/2008/layout/HalfCircleOrganizationChart"/>
    <dgm:cxn modelId="{F4E08D13-28D5-0A48-831E-5964474039A6}" type="presParOf" srcId="{79D3F9B6-5C07-594B-8B56-0AFDAB030CBE}" destId="{540E4BFD-77E2-0A4A-AF47-826045A2EAE7}" srcOrd="1" destOrd="0" presId="urn:microsoft.com/office/officeart/2008/layout/HalfCircleOrganizationChart"/>
    <dgm:cxn modelId="{C88AFA96-02FF-BC42-B373-44E31E1BFA70}" type="presParOf" srcId="{540E4BFD-77E2-0A4A-AF47-826045A2EAE7}" destId="{45E80E85-8B2F-BE4A-86BC-2DD7EF816D17}" srcOrd="0" destOrd="0" presId="urn:microsoft.com/office/officeart/2008/layout/HalfCircleOrganizationChart"/>
    <dgm:cxn modelId="{C16CA252-CB6D-EF4D-99F2-830888BCE24C}" type="presParOf" srcId="{540E4BFD-77E2-0A4A-AF47-826045A2EAE7}" destId="{7D68A9C3-7AFE-884E-A5C2-407FA5A1DE85}" srcOrd="1" destOrd="0" presId="urn:microsoft.com/office/officeart/2008/layout/HalfCircleOrganizationChart"/>
    <dgm:cxn modelId="{55DF887D-9F10-AE40-893B-E1C6F695746B}" type="presParOf" srcId="{7D68A9C3-7AFE-884E-A5C2-407FA5A1DE85}" destId="{175B3CA9-6AAF-9A4F-ADB0-B6E62799E89F}" srcOrd="0" destOrd="0" presId="urn:microsoft.com/office/officeart/2008/layout/HalfCircleOrganizationChart"/>
    <dgm:cxn modelId="{19E8DDA2-DDCE-204F-BD78-B7087E29086F}" type="presParOf" srcId="{175B3CA9-6AAF-9A4F-ADB0-B6E62799E89F}" destId="{79FA37EA-7521-1F4C-A399-95F223771CD3}" srcOrd="0" destOrd="0" presId="urn:microsoft.com/office/officeart/2008/layout/HalfCircleOrganizationChart"/>
    <dgm:cxn modelId="{89FFDD3D-35DC-F343-805A-1C24B190657E}" type="presParOf" srcId="{175B3CA9-6AAF-9A4F-ADB0-B6E62799E89F}" destId="{A49E9390-BD0F-C24A-9449-9F4ADBBD70B3}" srcOrd="1" destOrd="0" presId="urn:microsoft.com/office/officeart/2008/layout/HalfCircleOrganizationChart"/>
    <dgm:cxn modelId="{9599FF1F-7C32-DC4C-A86F-211147638EBE}" type="presParOf" srcId="{175B3CA9-6AAF-9A4F-ADB0-B6E62799E89F}" destId="{1C426711-9729-3E46-B42D-7809147B8BC6}" srcOrd="2" destOrd="0" presId="urn:microsoft.com/office/officeart/2008/layout/HalfCircleOrganizationChart"/>
    <dgm:cxn modelId="{6F52A68B-7BF3-FA48-97B7-C1A1A12A309B}" type="presParOf" srcId="{175B3CA9-6AAF-9A4F-ADB0-B6E62799E89F}" destId="{28A1E2BE-67B5-094C-9E05-96B9C0F2F552}" srcOrd="3" destOrd="0" presId="urn:microsoft.com/office/officeart/2008/layout/HalfCircleOrganizationChart"/>
    <dgm:cxn modelId="{7CE393A5-6D3F-0D41-ADD2-14277C756B0D}" type="presParOf" srcId="{7D68A9C3-7AFE-884E-A5C2-407FA5A1DE85}" destId="{11CC00A4-9717-6747-A608-CA2C7C37A923}" srcOrd="1" destOrd="0" presId="urn:microsoft.com/office/officeart/2008/layout/HalfCircleOrganizationChart"/>
    <dgm:cxn modelId="{5503350B-0249-7A4E-9762-2332D51B6B13}" type="presParOf" srcId="{11CC00A4-9717-6747-A608-CA2C7C37A923}" destId="{102E5C1E-92E6-784F-99D8-8F63D68D2ED2}" srcOrd="0" destOrd="0" presId="urn:microsoft.com/office/officeart/2008/layout/HalfCircleOrganizationChart"/>
    <dgm:cxn modelId="{3CA1C902-85EC-D544-BF69-EE3999681D3C}" type="presParOf" srcId="{11CC00A4-9717-6747-A608-CA2C7C37A923}" destId="{63957DCA-AF7B-914E-8BBB-44B073008C15}" srcOrd="1" destOrd="0" presId="urn:microsoft.com/office/officeart/2008/layout/HalfCircleOrganizationChart"/>
    <dgm:cxn modelId="{5BFF6DD3-19CD-0748-8B9E-D9D1141A5FA2}" type="presParOf" srcId="{63957DCA-AF7B-914E-8BBB-44B073008C15}" destId="{B1EF8B2C-84EA-7A47-A4A3-0A7BC4EAD06C}" srcOrd="0" destOrd="0" presId="urn:microsoft.com/office/officeart/2008/layout/HalfCircleOrganizationChart"/>
    <dgm:cxn modelId="{D80CBA59-306F-FA4A-A824-7FF7AD127926}" type="presParOf" srcId="{B1EF8B2C-84EA-7A47-A4A3-0A7BC4EAD06C}" destId="{192B681F-91C4-AF4E-B79D-C7793AA9A6E3}" srcOrd="0" destOrd="0" presId="urn:microsoft.com/office/officeart/2008/layout/HalfCircleOrganizationChart"/>
    <dgm:cxn modelId="{37E84B35-FB73-2943-BF0C-C48435ECA378}" type="presParOf" srcId="{B1EF8B2C-84EA-7A47-A4A3-0A7BC4EAD06C}" destId="{72EC0DAB-5DCC-3743-989B-0DB7633AC99A}" srcOrd="1" destOrd="0" presId="urn:microsoft.com/office/officeart/2008/layout/HalfCircleOrganizationChart"/>
    <dgm:cxn modelId="{4BE018DF-7673-1A46-A7EA-824E2E0C1B2E}" type="presParOf" srcId="{B1EF8B2C-84EA-7A47-A4A3-0A7BC4EAD06C}" destId="{9DE48F64-63EE-6C41-98AA-261C1CF4B2A3}" srcOrd="2" destOrd="0" presId="urn:microsoft.com/office/officeart/2008/layout/HalfCircleOrganizationChart"/>
    <dgm:cxn modelId="{6E783F58-85AA-9D4B-BB3C-C3F2A8BE5293}" type="presParOf" srcId="{B1EF8B2C-84EA-7A47-A4A3-0A7BC4EAD06C}" destId="{0BF0BE85-E423-A843-B9AB-EA5B9369F662}" srcOrd="3" destOrd="0" presId="urn:microsoft.com/office/officeart/2008/layout/HalfCircleOrganizationChart"/>
    <dgm:cxn modelId="{B3480985-D2AE-EC4D-8AFE-A6E6915E932C}" type="presParOf" srcId="{63957DCA-AF7B-914E-8BBB-44B073008C15}" destId="{18242CA4-A70C-8C46-93EC-382AB38BF6ED}" srcOrd="1" destOrd="0" presId="urn:microsoft.com/office/officeart/2008/layout/HalfCircleOrganizationChart"/>
    <dgm:cxn modelId="{14B80EF3-9454-EB40-998B-9B04CCCB8C12}" type="presParOf" srcId="{63957DCA-AF7B-914E-8BBB-44B073008C15}" destId="{C5E99255-DB7B-6F4D-A5CF-A4526D87AC2F}" srcOrd="2" destOrd="0" presId="urn:microsoft.com/office/officeart/2008/layout/HalfCircleOrganizationChart"/>
    <dgm:cxn modelId="{1EE286C1-ADB5-4B49-946A-E5AF1202CA2F}" type="presParOf" srcId="{7D68A9C3-7AFE-884E-A5C2-407FA5A1DE85}" destId="{7E1E19D2-B6CC-E34F-8DFA-78C3989F2998}" srcOrd="2" destOrd="0" presId="urn:microsoft.com/office/officeart/2008/layout/HalfCircleOrganizationChart"/>
    <dgm:cxn modelId="{F8206D0D-3AF5-694E-ACB5-CF70ED17A063}" type="presParOf" srcId="{79D3F9B6-5C07-594B-8B56-0AFDAB030CBE}" destId="{7075C42A-DCAA-5B49-A821-80CC02BDB78F}" srcOrd="2" destOrd="0" presId="urn:microsoft.com/office/officeart/2008/layout/HalfCircleOrganizationChart"/>
    <dgm:cxn modelId="{45660FE0-F464-DB40-87C6-651F7729B203}" type="presParOf" srcId="{A49555AC-5C29-674A-8009-91FC9632F983}" destId="{5D310A1C-7E93-E14A-9F38-9F4BFDD11134}" srcOrd="8" destOrd="0" presId="urn:microsoft.com/office/officeart/2008/layout/HalfCircleOrganizationChart"/>
    <dgm:cxn modelId="{A4659E4F-A607-7847-8067-7986613CB844}" type="presParOf" srcId="{A49555AC-5C29-674A-8009-91FC9632F983}" destId="{0681FBFB-A88A-A248-8813-82B3CB41ABD4}" srcOrd="9" destOrd="0" presId="urn:microsoft.com/office/officeart/2008/layout/HalfCircleOrganizationChart"/>
    <dgm:cxn modelId="{A102D8A9-49BA-4C4C-A2EB-7D901B9A478A}" type="presParOf" srcId="{0681FBFB-A88A-A248-8813-82B3CB41ABD4}" destId="{1FC0C2BC-1A0D-854F-9587-B0AA255DE6C7}" srcOrd="0" destOrd="0" presId="urn:microsoft.com/office/officeart/2008/layout/HalfCircleOrganizationChart"/>
    <dgm:cxn modelId="{A7F47A63-B34E-8E4C-9D81-A32F3B4417CD}" type="presParOf" srcId="{1FC0C2BC-1A0D-854F-9587-B0AA255DE6C7}" destId="{79B657D3-E685-EE40-84FD-F5F87664B2D8}" srcOrd="0" destOrd="0" presId="urn:microsoft.com/office/officeart/2008/layout/HalfCircleOrganizationChart"/>
    <dgm:cxn modelId="{56F19ECB-BBD9-4B4E-BF81-409F1D2C9A0C}" type="presParOf" srcId="{1FC0C2BC-1A0D-854F-9587-B0AA255DE6C7}" destId="{0993E8EE-5E01-1343-BECA-9A7D2BA0EE75}" srcOrd="1" destOrd="0" presId="urn:microsoft.com/office/officeart/2008/layout/HalfCircleOrganizationChart"/>
    <dgm:cxn modelId="{8F9FD2A5-9978-5046-A37F-ADF57E9E8189}" type="presParOf" srcId="{1FC0C2BC-1A0D-854F-9587-B0AA255DE6C7}" destId="{CF545830-93F8-5145-AD78-E586A0D86EC8}" srcOrd="2" destOrd="0" presId="urn:microsoft.com/office/officeart/2008/layout/HalfCircleOrganizationChart"/>
    <dgm:cxn modelId="{0368C418-1314-7B49-BE0A-FB8CA3C08DCF}" type="presParOf" srcId="{1FC0C2BC-1A0D-854F-9587-B0AA255DE6C7}" destId="{3A494164-DFB0-5B4A-A87A-3F1EC2B7B6CB}" srcOrd="3" destOrd="0" presId="urn:microsoft.com/office/officeart/2008/layout/HalfCircleOrganizationChart"/>
    <dgm:cxn modelId="{833325B5-093B-6747-B26B-0542EE478591}" type="presParOf" srcId="{0681FBFB-A88A-A248-8813-82B3CB41ABD4}" destId="{EE9FF1C4-04C1-7B40-8276-38008F2A7A17}" srcOrd="1" destOrd="0" presId="urn:microsoft.com/office/officeart/2008/layout/HalfCircleOrganizationChart"/>
    <dgm:cxn modelId="{112F50B9-A9C4-A44E-84DA-FE0BBFFC59E3}" type="presParOf" srcId="{0681FBFB-A88A-A248-8813-82B3CB41ABD4}" destId="{FAD3C585-F64C-DD49-8CEE-A2E5826599C3}" srcOrd="2" destOrd="0" presId="urn:microsoft.com/office/officeart/2008/layout/HalfCircleOrganizationChart"/>
    <dgm:cxn modelId="{6AC9C1E7-DE42-864F-82A1-EFDCED13E0AF}"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4B11EB17-3452-584C-AF49-F84C849B1CEE}" type="presOf" srcId="{DCFC437A-325F-8D45-B683-EDC55DEB4733}" destId="{D68DF7B4-8542-9446-818C-59947218F8B5}" srcOrd="0" destOrd="0" presId="urn:microsoft.com/office/officeart/2008/layout/HalfCircleOrganizationChart"/>
    <dgm:cxn modelId="{E44B3D60-9BFD-CB46-B898-D5BEF5737CBE}" type="presOf" srcId="{88C386A5-A841-EA42-A28F-B66650749E27}" destId="{28A1E2BE-67B5-094C-9E05-96B9C0F2F552}" srcOrd="1" destOrd="0" presId="urn:microsoft.com/office/officeart/2008/layout/HalfCircleOrganizationChart"/>
    <dgm:cxn modelId="{9363EFBA-BF75-9C4F-A7F3-E3AEAB59E63C}" type="presOf" srcId="{067644FF-A968-EB4A-A816-03D30CF9A0C0}" destId="{172ADABA-4E50-1C40-9B0C-7335204F503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D4C358FF-F5F4-8945-BA8B-01D59F5FDD40}"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DE99DBC1-4F61-1F4F-84AC-5127F5571D13}" type="presOf" srcId="{70AA8A8F-8FED-4149-A295-9D1BA95DDC9B}" destId="{192B681F-91C4-AF4E-B79D-C7793AA9A6E3}" srcOrd="0" destOrd="0" presId="urn:microsoft.com/office/officeart/2008/layout/HalfCircleOrganizationChart"/>
    <dgm:cxn modelId="{3F4B9221-152D-3D40-BF50-1FC52CC2115E}" type="presOf" srcId="{51B08561-6DC4-1241-9670-0F3CAB408282}" destId="{300B6A78-0C3A-5B4E-AD2F-93B97DA2F56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17C76FEA-DE3D-F541-804E-32CE20B09923}" type="presOf" srcId="{98656C62-4D0C-754E-A4ED-162219F0C602}" destId="{224898CB-3B21-C347-8F51-772FB4629B23}"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1BC9CE6-70BF-0240-9054-DEA9E3D8BF27}" type="presOf" srcId="{EAE762BB-B7A1-E941-ADDC-D900533FEE13}" destId="{9E3DA3A4-ADCE-864E-97FA-441AFA8C44FD}"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1159805D-C608-2D46-BCB2-C7BC5C8C2650}" type="presOf" srcId="{FB4FADAE-4F85-8845-80AA-9232AC97EA36}" destId="{102E5C1E-92E6-784F-99D8-8F63D68D2ED2}" srcOrd="0" destOrd="0" presId="urn:microsoft.com/office/officeart/2008/layout/HalfCircleOrganizationChart"/>
    <dgm:cxn modelId="{304919DF-DD8A-B841-AF1A-1859BE570638}" type="presOf" srcId="{067644FF-A968-EB4A-A816-03D30CF9A0C0}" destId="{0247B166-BC53-1542-AD63-412179EA14B5}" srcOrd="1" destOrd="0" presId="urn:microsoft.com/office/officeart/2008/layout/HalfCircleOrganizationChart"/>
    <dgm:cxn modelId="{97D57412-6D02-6B49-830E-679546818562}" type="presOf" srcId="{0B51E70B-C752-B649-B1AF-4BE866619E2C}" destId="{F70AC1FB-31CD-AB41-AB2A-30C27B078C73}" srcOrd="0" destOrd="0" presId="urn:microsoft.com/office/officeart/2008/layout/HalfCircleOrganizationChart"/>
    <dgm:cxn modelId="{516C4A0B-F504-1542-A634-7113A013440B}" type="presOf" srcId="{D44B9CD4-94DF-B64E-820E-95E84117F9D4}" destId="{9E682431-A48B-7A40-A59B-56159335E06A}" srcOrd="1" destOrd="0" presId="urn:microsoft.com/office/officeart/2008/layout/HalfCircleOrganizationChart"/>
    <dgm:cxn modelId="{0BC1DF6C-E1E0-AF4B-A441-EE6A423AB451}" type="presOf" srcId="{51B08561-6DC4-1241-9670-0F3CAB408282}" destId="{9E51699A-991B-4641-84D2-212B2B027E89}" srcOrd="0" destOrd="0" presId="urn:microsoft.com/office/officeart/2008/layout/HalfCircleOrganizationChart"/>
    <dgm:cxn modelId="{85CD16FC-759C-D546-A98D-993CF708FF24}" type="presOf" srcId="{1F264E59-6640-F24A-A9A5-AE6102944451}" destId="{1504E0BF-00D0-3C49-8725-83C91B7265FD}" srcOrd="1" destOrd="0" presId="urn:microsoft.com/office/officeart/2008/layout/HalfCircleOrganizationChart"/>
    <dgm:cxn modelId="{D2D1807C-6ECC-2B4D-AF0B-5B1FE127BD75}" type="presOf" srcId="{A9B3F6A5-C6D1-254C-BD35-1FAB4569ADFA}" destId="{6CC84037-DD20-484A-B7F5-D331EDFCF789}" srcOrd="1" destOrd="0" presId="urn:microsoft.com/office/officeart/2008/layout/HalfCircleOrganizationChart"/>
    <dgm:cxn modelId="{2597C941-F3DD-9A4C-ABC0-40C8A9408D05}" type="presOf" srcId="{851EF02D-4E59-5041-89D7-627FB4EC6616}" destId="{709B747C-318A-DB40-B2FE-A27AEB67E54A}" srcOrd="0" destOrd="0" presId="urn:microsoft.com/office/officeart/2008/layout/HalfCircleOrganizationChart"/>
    <dgm:cxn modelId="{CD1BA973-DB0D-0C43-A69B-2CBB3FFB08CA}" type="presOf" srcId="{64903026-723B-164B-9176-ABC25F3A9F67}" destId="{9428AB28-41E6-0A48-8820-157994D9D30C}" srcOrd="1" destOrd="0" presId="urn:microsoft.com/office/officeart/2008/layout/HalfCircleOrganizationChart"/>
    <dgm:cxn modelId="{E856A069-C447-A34B-8BF2-E498A9FFA8B5}" type="presOf" srcId="{A9B3F6A5-C6D1-254C-BD35-1FAB4569ADFA}" destId="{EB05192C-527A-5D41-87F2-2EC5C324EC0B}" srcOrd="0" destOrd="0" presId="urn:microsoft.com/office/officeart/2008/layout/HalfCircleOrganizationChart"/>
    <dgm:cxn modelId="{7FE4F577-5BBC-0843-A042-4CDDBA498DF0}" type="presOf" srcId="{88C386A5-A841-EA42-A28F-B66650749E27}" destId="{79FA37EA-7521-1F4C-A399-95F223771CD3}" srcOrd="0" destOrd="0" presId="urn:microsoft.com/office/officeart/2008/layout/HalfCircleOrganizationChart"/>
    <dgm:cxn modelId="{7123DAF2-3B2C-6647-9228-22CD502C9918}" type="presOf" srcId="{F50AD94D-85E6-4C44-8AED-FC86928A67E0}" destId="{2CFFCB8D-9475-BD4B-9887-384F29646124}" srcOrd="0" destOrd="0" presId="urn:microsoft.com/office/officeart/2008/layout/HalfCircleOrganizationChart"/>
    <dgm:cxn modelId="{69480407-EC6B-7446-B4E9-64848E2778B5}" type="presOf" srcId="{921F844B-8BCA-BD4D-9EE2-1D1536B58524}" destId="{D41A28FF-9D7C-E049-9F81-95EBF4E366AF}"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684CF161-7B65-D349-B90A-1D3E5CF05734}" type="presOf" srcId="{70AA8A8F-8FED-4149-A295-9D1BA95DDC9B}" destId="{0BF0BE85-E423-A843-B9AB-EA5B9369F662}" srcOrd="1" destOrd="0" presId="urn:microsoft.com/office/officeart/2008/layout/HalfCircleOrganizationChart"/>
    <dgm:cxn modelId="{9CD9FF6D-1A7E-AD4A-B999-C6FDE2B918F2}" type="presOf" srcId="{318866DB-4C54-644C-B5B2-62D81D1CB1ED}" destId="{839C52B7-E823-8B43-9FF8-2B56EEE41FD4}" srcOrd="0" destOrd="0" presId="urn:microsoft.com/office/officeart/2008/layout/HalfCircleOrganizationChart"/>
    <dgm:cxn modelId="{1129AD44-198B-4941-9FAA-4C039DEA936D}" type="presOf" srcId="{6B08ED09-B874-D74A-BDB7-F1763A20BFC0}" destId="{45E80E85-8B2F-BE4A-86BC-2DD7EF816D17}" srcOrd="0" destOrd="0" presId="urn:microsoft.com/office/officeart/2008/layout/HalfCircleOrganizationChart"/>
    <dgm:cxn modelId="{7D719DD8-01B9-A442-9722-673D23F6E14D}" type="presOf" srcId="{EAE762BB-B7A1-E941-ADDC-D900533FEE13}" destId="{C337C8DC-61C9-954C-A3CF-09AAD8FC8066}" srcOrd="1" destOrd="0" presId="urn:microsoft.com/office/officeart/2008/layout/HalfCircleOrganizationChart"/>
    <dgm:cxn modelId="{D3D3A631-FB62-724B-8958-04CCC2A4D3BD}" type="presOf" srcId="{D44B9CD4-94DF-B64E-820E-95E84117F9D4}" destId="{A5E4020B-49DD-1B4E-B673-EB8226EE3720}" srcOrd="0" destOrd="0" presId="urn:microsoft.com/office/officeart/2008/layout/HalfCircleOrganizationChart"/>
    <dgm:cxn modelId="{6DE1F6CE-E10D-9947-99AD-FFF033F869A8}" type="presOf" srcId="{64903026-723B-164B-9176-ABC25F3A9F67}" destId="{2D06822F-24C2-554F-BA78-811C34A3B1A5}" srcOrd="0" destOrd="0" presId="urn:microsoft.com/office/officeart/2008/layout/HalfCircleOrganizationChart"/>
    <dgm:cxn modelId="{BD9E4A0C-564E-E847-967E-50244A844A6D}" type="presParOf" srcId="{D68DF7B4-8542-9446-818C-59947218F8B5}" destId="{8C142624-E278-EF42-A760-9372E64F4E35}" srcOrd="0" destOrd="0" presId="urn:microsoft.com/office/officeart/2008/layout/HalfCircleOrganizationChart"/>
    <dgm:cxn modelId="{FF55888A-6F5A-484C-9327-2BD28135B0D2}" type="presParOf" srcId="{8C142624-E278-EF42-A760-9372E64F4E35}" destId="{0419F53B-788F-444A-A6C3-8372D04550CD}" srcOrd="0" destOrd="0" presId="urn:microsoft.com/office/officeart/2008/layout/HalfCircleOrganizationChart"/>
    <dgm:cxn modelId="{959EF9A4-0D2F-3549-B10C-EBC92E37E6E1}" type="presParOf" srcId="{0419F53B-788F-444A-A6C3-8372D04550CD}" destId="{EB05192C-527A-5D41-87F2-2EC5C324EC0B}" srcOrd="0" destOrd="0" presId="urn:microsoft.com/office/officeart/2008/layout/HalfCircleOrganizationChart"/>
    <dgm:cxn modelId="{7786133B-291D-6A45-B1E0-7B82A650D55E}" type="presParOf" srcId="{0419F53B-788F-444A-A6C3-8372D04550CD}" destId="{6AD2DE29-FCC8-C547-A1A0-7EB4A67403DE}" srcOrd="1" destOrd="0" presId="urn:microsoft.com/office/officeart/2008/layout/HalfCircleOrganizationChart"/>
    <dgm:cxn modelId="{9C8DEF07-F98F-0945-8918-CDD73BB5559B}" type="presParOf" srcId="{0419F53B-788F-444A-A6C3-8372D04550CD}" destId="{97681BB6-FB53-B940-AE01-EABFD1280AAE}" srcOrd="2" destOrd="0" presId="urn:microsoft.com/office/officeart/2008/layout/HalfCircleOrganizationChart"/>
    <dgm:cxn modelId="{A3D28B02-B705-B54A-8410-82BF37C69973}" type="presParOf" srcId="{0419F53B-788F-444A-A6C3-8372D04550CD}" destId="{6CC84037-DD20-484A-B7F5-D331EDFCF789}" srcOrd="3" destOrd="0" presId="urn:microsoft.com/office/officeart/2008/layout/HalfCircleOrganizationChart"/>
    <dgm:cxn modelId="{E77B38A0-5C9E-1D48-954F-3EB9A595D9F4}" type="presParOf" srcId="{8C142624-E278-EF42-A760-9372E64F4E35}" destId="{A49555AC-5C29-674A-8009-91FC9632F983}" srcOrd="1" destOrd="0" presId="urn:microsoft.com/office/officeart/2008/layout/HalfCircleOrganizationChart"/>
    <dgm:cxn modelId="{7FD63E00-D7EE-CD4D-A97A-C4A7EEB7B9DE}" type="presParOf" srcId="{A49555AC-5C29-674A-8009-91FC9632F983}" destId="{839C52B7-E823-8B43-9FF8-2B56EEE41FD4}" srcOrd="0" destOrd="0" presId="urn:microsoft.com/office/officeart/2008/layout/HalfCircleOrganizationChart"/>
    <dgm:cxn modelId="{A769288A-BF6A-EB45-9B15-14D47A60E404}" type="presParOf" srcId="{A49555AC-5C29-674A-8009-91FC9632F983}" destId="{1B45603D-A7F5-8946-9EDB-0C49E0E725B0}" srcOrd="1" destOrd="0" presId="urn:microsoft.com/office/officeart/2008/layout/HalfCircleOrganizationChart"/>
    <dgm:cxn modelId="{3195877D-59AD-C945-BB9B-5754E2B6A864}" type="presParOf" srcId="{1B45603D-A7F5-8946-9EDB-0C49E0E725B0}" destId="{F6ED177D-F269-234F-B392-2C216624C4A9}" srcOrd="0" destOrd="0" presId="urn:microsoft.com/office/officeart/2008/layout/HalfCircleOrganizationChart"/>
    <dgm:cxn modelId="{BCDF577E-88E5-8548-A0E6-B30F348B3F5B}" type="presParOf" srcId="{F6ED177D-F269-234F-B392-2C216624C4A9}" destId="{1EBC3FE8-4A6F-7442-9129-150F8118DDEA}" srcOrd="0" destOrd="0" presId="urn:microsoft.com/office/officeart/2008/layout/HalfCircleOrganizationChart"/>
    <dgm:cxn modelId="{A92C4847-EFF1-6341-A4EB-40B1C8F6BD89}" type="presParOf" srcId="{F6ED177D-F269-234F-B392-2C216624C4A9}" destId="{42549172-AA64-A840-B29A-9C3F45CE9EE5}" srcOrd="1" destOrd="0" presId="urn:microsoft.com/office/officeart/2008/layout/HalfCircleOrganizationChart"/>
    <dgm:cxn modelId="{83D53457-12F9-9D41-AF35-8F9886764754}" type="presParOf" srcId="{F6ED177D-F269-234F-B392-2C216624C4A9}" destId="{E1FC29C1-E80E-214D-BD6C-5AD13CFE5633}" srcOrd="2" destOrd="0" presId="urn:microsoft.com/office/officeart/2008/layout/HalfCircleOrganizationChart"/>
    <dgm:cxn modelId="{AC4459E0-AD28-FC43-BF17-0DE2B1D729B7}" type="presParOf" srcId="{F6ED177D-F269-234F-B392-2C216624C4A9}" destId="{1504E0BF-00D0-3C49-8725-83C91B7265FD}" srcOrd="3" destOrd="0" presId="urn:microsoft.com/office/officeart/2008/layout/HalfCircleOrganizationChart"/>
    <dgm:cxn modelId="{8F3A98D7-DF39-8F4A-ACEB-ECEC7BF95681}" type="presParOf" srcId="{1B45603D-A7F5-8946-9EDB-0C49E0E725B0}" destId="{1C59311C-77A4-8543-96C5-012AED6A0FC6}" srcOrd="1" destOrd="0" presId="urn:microsoft.com/office/officeart/2008/layout/HalfCircleOrganizationChart"/>
    <dgm:cxn modelId="{45502EFB-9F7D-9C45-9CF9-F37136A958CC}" type="presParOf" srcId="{1B45603D-A7F5-8946-9EDB-0C49E0E725B0}" destId="{34E4429F-6A17-A346-98B4-47D38A30F214}" srcOrd="2" destOrd="0" presId="urn:microsoft.com/office/officeart/2008/layout/HalfCircleOrganizationChart"/>
    <dgm:cxn modelId="{2C880F92-441F-6C4A-8F63-ADB7D58B211E}" type="presParOf" srcId="{A49555AC-5C29-674A-8009-91FC9632F983}" destId="{2CFFCB8D-9475-BD4B-9887-384F29646124}" srcOrd="2" destOrd="0" presId="urn:microsoft.com/office/officeart/2008/layout/HalfCircleOrganizationChart"/>
    <dgm:cxn modelId="{9608D6A7-E9BD-7340-BFA7-AE5659E166DD}" type="presParOf" srcId="{A49555AC-5C29-674A-8009-91FC9632F983}" destId="{59C86635-0565-7040-B9DD-AC3052EA4315}" srcOrd="3" destOrd="0" presId="urn:microsoft.com/office/officeart/2008/layout/HalfCircleOrganizationChart"/>
    <dgm:cxn modelId="{F8ED65E3-A239-F14B-96DA-081D82E79A17}" type="presParOf" srcId="{59C86635-0565-7040-B9DD-AC3052EA4315}" destId="{5834ADD8-E84B-3B4A-B0FB-2D092E4BF926}" srcOrd="0" destOrd="0" presId="urn:microsoft.com/office/officeart/2008/layout/HalfCircleOrganizationChart"/>
    <dgm:cxn modelId="{F8557D15-675D-5F4E-9BA3-64C272599FCA}" type="presParOf" srcId="{5834ADD8-E84B-3B4A-B0FB-2D092E4BF926}" destId="{9E51699A-991B-4641-84D2-212B2B027E89}" srcOrd="0" destOrd="0" presId="urn:microsoft.com/office/officeart/2008/layout/HalfCircleOrganizationChart"/>
    <dgm:cxn modelId="{64E92284-F7DC-D64D-A9F9-466C2A8CD5A3}" type="presParOf" srcId="{5834ADD8-E84B-3B4A-B0FB-2D092E4BF926}" destId="{B6FDC77A-3C83-BB4E-BC88-7F6692336B41}" srcOrd="1" destOrd="0" presId="urn:microsoft.com/office/officeart/2008/layout/HalfCircleOrganizationChart"/>
    <dgm:cxn modelId="{61285C61-C63A-B147-9A14-FB43C9A8DEFC}" type="presParOf" srcId="{5834ADD8-E84B-3B4A-B0FB-2D092E4BF926}" destId="{B61017B7-CC38-E44F-8EC2-7442FCA629E8}" srcOrd="2" destOrd="0" presId="urn:microsoft.com/office/officeart/2008/layout/HalfCircleOrganizationChart"/>
    <dgm:cxn modelId="{3111131E-0CEE-964D-8A48-3FD192C990E1}" type="presParOf" srcId="{5834ADD8-E84B-3B4A-B0FB-2D092E4BF926}" destId="{300B6A78-0C3A-5B4E-AD2F-93B97DA2F56C}" srcOrd="3" destOrd="0" presId="urn:microsoft.com/office/officeart/2008/layout/HalfCircleOrganizationChart"/>
    <dgm:cxn modelId="{CA0037B2-BE76-3B41-8542-E6B60F75B686}" type="presParOf" srcId="{59C86635-0565-7040-B9DD-AC3052EA4315}" destId="{EE308B4A-7A03-3E44-8E3A-0773FF338E2D}" srcOrd="1" destOrd="0" presId="urn:microsoft.com/office/officeart/2008/layout/HalfCircleOrganizationChart"/>
    <dgm:cxn modelId="{CE52A7D8-4ADF-5546-BEA5-E0B9DE49FE10}" type="presParOf" srcId="{59C86635-0565-7040-B9DD-AC3052EA4315}" destId="{43828F01-0673-D442-A2B3-3198087E1EA8}" srcOrd="2" destOrd="0" presId="urn:microsoft.com/office/officeart/2008/layout/HalfCircleOrganizationChart"/>
    <dgm:cxn modelId="{DA172A29-A0FE-6946-A37F-33C8C8E5D9A0}" type="presParOf" srcId="{A49555AC-5C29-674A-8009-91FC9632F983}" destId="{D41A28FF-9D7C-E049-9F81-95EBF4E366AF}" srcOrd="4" destOrd="0" presId="urn:microsoft.com/office/officeart/2008/layout/HalfCircleOrganizationChart"/>
    <dgm:cxn modelId="{BC1C47B1-0A48-CC41-85C1-7A5FE8FC933F}" type="presParOf" srcId="{A49555AC-5C29-674A-8009-91FC9632F983}" destId="{765BF392-0BE6-4A45-9CAC-BF4BDF935112}" srcOrd="5" destOrd="0" presId="urn:microsoft.com/office/officeart/2008/layout/HalfCircleOrganizationChart"/>
    <dgm:cxn modelId="{382AFDF2-1807-1F49-981B-15F553A141B8}" type="presParOf" srcId="{765BF392-0BE6-4A45-9CAC-BF4BDF935112}" destId="{19B133D6-4518-D641-9265-D2C36F3821CD}" srcOrd="0" destOrd="0" presId="urn:microsoft.com/office/officeart/2008/layout/HalfCircleOrganizationChart"/>
    <dgm:cxn modelId="{11822DA8-CC01-DF42-A77E-BEF83F7F84C4}" type="presParOf" srcId="{19B133D6-4518-D641-9265-D2C36F3821CD}" destId="{A5E4020B-49DD-1B4E-B673-EB8226EE3720}" srcOrd="0" destOrd="0" presId="urn:microsoft.com/office/officeart/2008/layout/HalfCircleOrganizationChart"/>
    <dgm:cxn modelId="{2276FD1A-DC84-B94C-8DA3-3F090BDD97AE}" type="presParOf" srcId="{19B133D6-4518-D641-9265-D2C36F3821CD}" destId="{6FE385BF-D2AB-EC41-94A3-9BBD64D9BC9B}" srcOrd="1" destOrd="0" presId="urn:microsoft.com/office/officeart/2008/layout/HalfCircleOrganizationChart"/>
    <dgm:cxn modelId="{8B04A56C-7A9F-6444-8B8D-F817941663E9}" type="presParOf" srcId="{19B133D6-4518-D641-9265-D2C36F3821CD}" destId="{1A7170AA-F5BC-D94A-BA92-7E413503321A}" srcOrd="2" destOrd="0" presId="urn:microsoft.com/office/officeart/2008/layout/HalfCircleOrganizationChart"/>
    <dgm:cxn modelId="{FBAA5C5A-84E9-B94F-8A36-DFB11040118A}" type="presParOf" srcId="{19B133D6-4518-D641-9265-D2C36F3821CD}" destId="{9E682431-A48B-7A40-A59B-56159335E06A}" srcOrd="3" destOrd="0" presId="urn:microsoft.com/office/officeart/2008/layout/HalfCircleOrganizationChart"/>
    <dgm:cxn modelId="{8B469727-AD0E-2044-8959-D652B6769617}" type="presParOf" srcId="{765BF392-0BE6-4A45-9CAC-BF4BDF935112}" destId="{C96AD345-43B3-D140-B119-7B8AC02AC0B2}" srcOrd="1" destOrd="0" presId="urn:microsoft.com/office/officeart/2008/layout/HalfCircleOrganizationChart"/>
    <dgm:cxn modelId="{D700C2F4-49F6-484C-8C13-9E147EFABB4A}" type="presParOf" srcId="{C96AD345-43B3-D140-B119-7B8AC02AC0B2}" destId="{709B747C-318A-DB40-B2FE-A27AEB67E54A}" srcOrd="0" destOrd="0" presId="urn:microsoft.com/office/officeart/2008/layout/HalfCircleOrganizationChart"/>
    <dgm:cxn modelId="{7DA584F6-E8A0-2248-87A1-D571EB73023C}" type="presParOf" srcId="{C96AD345-43B3-D140-B119-7B8AC02AC0B2}" destId="{75247BD8-79E6-CF40-BF0C-3FF975A0D8BA}" srcOrd="1" destOrd="0" presId="urn:microsoft.com/office/officeart/2008/layout/HalfCircleOrganizationChart"/>
    <dgm:cxn modelId="{07576C69-5830-4347-A262-62DF23C31ED9}" type="presParOf" srcId="{75247BD8-79E6-CF40-BF0C-3FF975A0D8BA}" destId="{A46132A0-D9A6-9942-AD1A-913D81EDE6AB}" srcOrd="0" destOrd="0" presId="urn:microsoft.com/office/officeart/2008/layout/HalfCircleOrganizationChart"/>
    <dgm:cxn modelId="{6B1AB6A4-7950-5244-9F5C-1FDB22AB5BD3}" type="presParOf" srcId="{A46132A0-D9A6-9942-AD1A-913D81EDE6AB}" destId="{2D06822F-24C2-554F-BA78-811C34A3B1A5}" srcOrd="0" destOrd="0" presId="urn:microsoft.com/office/officeart/2008/layout/HalfCircleOrganizationChart"/>
    <dgm:cxn modelId="{E58AF819-7551-6C48-8797-ACB3C5947238}" type="presParOf" srcId="{A46132A0-D9A6-9942-AD1A-913D81EDE6AB}" destId="{577DBC34-A896-B748-9D9E-587430B83FAB}" srcOrd="1" destOrd="0" presId="urn:microsoft.com/office/officeart/2008/layout/HalfCircleOrganizationChart"/>
    <dgm:cxn modelId="{DFA30BF7-4139-A44D-BD78-CFD73F6C1752}" type="presParOf" srcId="{A46132A0-D9A6-9942-AD1A-913D81EDE6AB}" destId="{918013B7-1D24-044A-B869-966EE8EB7807}" srcOrd="2" destOrd="0" presId="urn:microsoft.com/office/officeart/2008/layout/HalfCircleOrganizationChart"/>
    <dgm:cxn modelId="{738021A7-8331-1248-96A3-18953689B59D}" type="presParOf" srcId="{A46132A0-D9A6-9942-AD1A-913D81EDE6AB}" destId="{9428AB28-41E6-0A48-8820-157994D9D30C}" srcOrd="3" destOrd="0" presId="urn:microsoft.com/office/officeart/2008/layout/HalfCircleOrganizationChart"/>
    <dgm:cxn modelId="{3DACEF36-63CB-8B48-9A79-BDC2E146981C}" type="presParOf" srcId="{75247BD8-79E6-CF40-BF0C-3FF975A0D8BA}" destId="{F9B5BAFC-6556-C847-B89A-0DF412C782F6}" srcOrd="1" destOrd="0" presId="urn:microsoft.com/office/officeart/2008/layout/HalfCircleOrganizationChart"/>
    <dgm:cxn modelId="{32191D78-5D4C-6A4C-A9D1-9FA0E5EB9635}" type="presParOf" srcId="{75247BD8-79E6-CF40-BF0C-3FF975A0D8BA}" destId="{F29318D9-AE18-0143-BE97-F618C4BC68C9}" srcOrd="2" destOrd="0" presId="urn:microsoft.com/office/officeart/2008/layout/HalfCircleOrganizationChart"/>
    <dgm:cxn modelId="{F4FA7787-30A7-4442-8B0A-A24A449B898F}" type="presParOf" srcId="{765BF392-0BE6-4A45-9CAC-BF4BDF935112}" destId="{74F1DE5C-62D9-294D-9C28-7ED047F2C1F1}" srcOrd="2" destOrd="0" presId="urn:microsoft.com/office/officeart/2008/layout/HalfCircleOrganizationChart"/>
    <dgm:cxn modelId="{7FE11A84-523C-9340-8302-3C2B0BD81B61}" type="presParOf" srcId="{A49555AC-5C29-674A-8009-91FC9632F983}" destId="{F70AC1FB-31CD-AB41-AB2A-30C27B078C73}" srcOrd="6" destOrd="0" presId="urn:microsoft.com/office/officeart/2008/layout/HalfCircleOrganizationChart"/>
    <dgm:cxn modelId="{DCD0FDD8-62F1-C544-84CA-0750966BCC7D}" type="presParOf" srcId="{A49555AC-5C29-674A-8009-91FC9632F983}" destId="{79D3F9B6-5C07-594B-8B56-0AFDAB030CBE}" srcOrd="7" destOrd="0" presId="urn:microsoft.com/office/officeart/2008/layout/HalfCircleOrganizationChart"/>
    <dgm:cxn modelId="{A0DCE949-240A-0F47-801A-7BB02EB4CC95}" type="presParOf" srcId="{79D3F9B6-5C07-594B-8B56-0AFDAB030CBE}" destId="{062D1878-5626-4F44-8DFB-84EA745BD08A}" srcOrd="0" destOrd="0" presId="urn:microsoft.com/office/officeart/2008/layout/HalfCircleOrganizationChart"/>
    <dgm:cxn modelId="{2B809E1F-A7F5-2D4D-BCE3-88F47F47FD35}" type="presParOf" srcId="{062D1878-5626-4F44-8DFB-84EA745BD08A}" destId="{172ADABA-4E50-1C40-9B0C-7335204F503D}" srcOrd="0" destOrd="0" presId="urn:microsoft.com/office/officeart/2008/layout/HalfCircleOrganizationChart"/>
    <dgm:cxn modelId="{05228A04-4DF0-7346-A266-94B6133361F2}" type="presParOf" srcId="{062D1878-5626-4F44-8DFB-84EA745BD08A}" destId="{0F621EC2-8E12-0549-A2AA-DEA3673AA5A3}" srcOrd="1" destOrd="0" presId="urn:microsoft.com/office/officeart/2008/layout/HalfCircleOrganizationChart"/>
    <dgm:cxn modelId="{3FB44E61-F370-754D-8B11-07D42F4CA45F}" type="presParOf" srcId="{062D1878-5626-4F44-8DFB-84EA745BD08A}" destId="{80D6CEEA-0B76-5246-A4B8-C94A86E47F03}" srcOrd="2" destOrd="0" presId="urn:microsoft.com/office/officeart/2008/layout/HalfCircleOrganizationChart"/>
    <dgm:cxn modelId="{01039BF5-43D6-2F40-B171-1BA99DD1BB7A}" type="presParOf" srcId="{062D1878-5626-4F44-8DFB-84EA745BD08A}" destId="{0247B166-BC53-1542-AD63-412179EA14B5}" srcOrd="3" destOrd="0" presId="urn:microsoft.com/office/officeart/2008/layout/HalfCircleOrganizationChart"/>
    <dgm:cxn modelId="{85C1F6E3-DC0A-2043-ADB8-0B2050DA4697}" type="presParOf" srcId="{79D3F9B6-5C07-594B-8B56-0AFDAB030CBE}" destId="{540E4BFD-77E2-0A4A-AF47-826045A2EAE7}" srcOrd="1" destOrd="0" presId="urn:microsoft.com/office/officeart/2008/layout/HalfCircleOrganizationChart"/>
    <dgm:cxn modelId="{8FD31430-4C6D-504D-8565-FD89F5DB7BD5}" type="presParOf" srcId="{540E4BFD-77E2-0A4A-AF47-826045A2EAE7}" destId="{45E80E85-8B2F-BE4A-86BC-2DD7EF816D17}" srcOrd="0" destOrd="0" presId="urn:microsoft.com/office/officeart/2008/layout/HalfCircleOrganizationChart"/>
    <dgm:cxn modelId="{6A4F0262-BCA5-7B4A-9D40-BC3AE0C4090E}" type="presParOf" srcId="{540E4BFD-77E2-0A4A-AF47-826045A2EAE7}" destId="{7D68A9C3-7AFE-884E-A5C2-407FA5A1DE85}" srcOrd="1" destOrd="0" presId="urn:microsoft.com/office/officeart/2008/layout/HalfCircleOrganizationChart"/>
    <dgm:cxn modelId="{F087D0DF-9669-6743-BFD9-A2A1F7656507}" type="presParOf" srcId="{7D68A9C3-7AFE-884E-A5C2-407FA5A1DE85}" destId="{175B3CA9-6AAF-9A4F-ADB0-B6E62799E89F}" srcOrd="0" destOrd="0" presId="urn:microsoft.com/office/officeart/2008/layout/HalfCircleOrganizationChart"/>
    <dgm:cxn modelId="{3D608736-2B67-D542-BD21-97E7DC2A0D2A}" type="presParOf" srcId="{175B3CA9-6AAF-9A4F-ADB0-B6E62799E89F}" destId="{79FA37EA-7521-1F4C-A399-95F223771CD3}" srcOrd="0" destOrd="0" presId="urn:microsoft.com/office/officeart/2008/layout/HalfCircleOrganizationChart"/>
    <dgm:cxn modelId="{9BB35782-93C0-694F-9857-2537CCCB1B7C}" type="presParOf" srcId="{175B3CA9-6AAF-9A4F-ADB0-B6E62799E89F}" destId="{A49E9390-BD0F-C24A-9449-9F4ADBBD70B3}" srcOrd="1" destOrd="0" presId="urn:microsoft.com/office/officeart/2008/layout/HalfCircleOrganizationChart"/>
    <dgm:cxn modelId="{8797EA3A-128F-2845-8F41-2EA75FD71438}" type="presParOf" srcId="{175B3CA9-6AAF-9A4F-ADB0-B6E62799E89F}" destId="{1C426711-9729-3E46-B42D-7809147B8BC6}" srcOrd="2" destOrd="0" presId="urn:microsoft.com/office/officeart/2008/layout/HalfCircleOrganizationChart"/>
    <dgm:cxn modelId="{CDB4F15F-C285-924C-9E37-E5B18383498D}" type="presParOf" srcId="{175B3CA9-6AAF-9A4F-ADB0-B6E62799E89F}" destId="{28A1E2BE-67B5-094C-9E05-96B9C0F2F552}" srcOrd="3" destOrd="0" presId="urn:microsoft.com/office/officeart/2008/layout/HalfCircleOrganizationChart"/>
    <dgm:cxn modelId="{6BC9BC33-91D8-0645-84DA-339D39AC1F92}" type="presParOf" srcId="{7D68A9C3-7AFE-884E-A5C2-407FA5A1DE85}" destId="{11CC00A4-9717-6747-A608-CA2C7C37A923}" srcOrd="1" destOrd="0" presId="urn:microsoft.com/office/officeart/2008/layout/HalfCircleOrganizationChart"/>
    <dgm:cxn modelId="{5B609426-6709-5E40-B619-A4AE86DA9290}" type="presParOf" srcId="{11CC00A4-9717-6747-A608-CA2C7C37A923}" destId="{102E5C1E-92E6-784F-99D8-8F63D68D2ED2}" srcOrd="0" destOrd="0" presId="urn:microsoft.com/office/officeart/2008/layout/HalfCircleOrganizationChart"/>
    <dgm:cxn modelId="{0B34980F-9609-3F42-97B8-14AA503D0285}" type="presParOf" srcId="{11CC00A4-9717-6747-A608-CA2C7C37A923}" destId="{63957DCA-AF7B-914E-8BBB-44B073008C15}" srcOrd="1" destOrd="0" presId="urn:microsoft.com/office/officeart/2008/layout/HalfCircleOrganizationChart"/>
    <dgm:cxn modelId="{5E56B697-EAA4-954B-903D-DDC0E8710BCB}" type="presParOf" srcId="{63957DCA-AF7B-914E-8BBB-44B073008C15}" destId="{B1EF8B2C-84EA-7A47-A4A3-0A7BC4EAD06C}" srcOrd="0" destOrd="0" presId="urn:microsoft.com/office/officeart/2008/layout/HalfCircleOrganizationChart"/>
    <dgm:cxn modelId="{A020BED1-753D-FA41-B995-0BB711B6EFFD}" type="presParOf" srcId="{B1EF8B2C-84EA-7A47-A4A3-0A7BC4EAD06C}" destId="{192B681F-91C4-AF4E-B79D-C7793AA9A6E3}" srcOrd="0" destOrd="0" presId="urn:microsoft.com/office/officeart/2008/layout/HalfCircleOrganizationChart"/>
    <dgm:cxn modelId="{C8591CFF-0C41-A94D-AF38-F7BEA886B6D5}" type="presParOf" srcId="{B1EF8B2C-84EA-7A47-A4A3-0A7BC4EAD06C}" destId="{72EC0DAB-5DCC-3743-989B-0DB7633AC99A}" srcOrd="1" destOrd="0" presId="urn:microsoft.com/office/officeart/2008/layout/HalfCircleOrganizationChart"/>
    <dgm:cxn modelId="{6F6EC7D5-3C57-1648-B9FD-BCB54D0D4541}" type="presParOf" srcId="{B1EF8B2C-84EA-7A47-A4A3-0A7BC4EAD06C}" destId="{9DE48F64-63EE-6C41-98AA-261C1CF4B2A3}" srcOrd="2" destOrd="0" presId="urn:microsoft.com/office/officeart/2008/layout/HalfCircleOrganizationChart"/>
    <dgm:cxn modelId="{964ACF41-5687-CC41-B20B-B504A631CEE3}" type="presParOf" srcId="{B1EF8B2C-84EA-7A47-A4A3-0A7BC4EAD06C}" destId="{0BF0BE85-E423-A843-B9AB-EA5B9369F662}" srcOrd="3" destOrd="0" presId="urn:microsoft.com/office/officeart/2008/layout/HalfCircleOrganizationChart"/>
    <dgm:cxn modelId="{A77A0BB0-E996-0F45-A29B-0B940319F0A5}" type="presParOf" srcId="{63957DCA-AF7B-914E-8BBB-44B073008C15}" destId="{18242CA4-A70C-8C46-93EC-382AB38BF6ED}" srcOrd="1" destOrd="0" presId="urn:microsoft.com/office/officeart/2008/layout/HalfCircleOrganizationChart"/>
    <dgm:cxn modelId="{440DA4FA-8C44-DC45-811C-E17921ECA30E}" type="presParOf" srcId="{63957DCA-AF7B-914E-8BBB-44B073008C15}" destId="{C5E99255-DB7B-6F4D-A5CF-A4526D87AC2F}" srcOrd="2" destOrd="0" presId="urn:microsoft.com/office/officeart/2008/layout/HalfCircleOrganizationChart"/>
    <dgm:cxn modelId="{B00B092B-3F25-054F-A300-3489526F68D1}" type="presParOf" srcId="{7D68A9C3-7AFE-884E-A5C2-407FA5A1DE85}" destId="{7E1E19D2-B6CC-E34F-8DFA-78C3989F2998}" srcOrd="2" destOrd="0" presId="urn:microsoft.com/office/officeart/2008/layout/HalfCircleOrganizationChart"/>
    <dgm:cxn modelId="{4833D12F-6199-6B4A-A3A5-1B13725C7DDC}" type="presParOf" srcId="{79D3F9B6-5C07-594B-8B56-0AFDAB030CBE}" destId="{7075C42A-DCAA-5B49-A821-80CC02BDB78F}" srcOrd="2" destOrd="0" presId="urn:microsoft.com/office/officeart/2008/layout/HalfCircleOrganizationChart"/>
    <dgm:cxn modelId="{8AA17296-8663-8046-A250-FB44A9CC345E}" type="presParOf" srcId="{A49555AC-5C29-674A-8009-91FC9632F983}" destId="{224898CB-3B21-C347-8F51-772FB4629B23}" srcOrd="8" destOrd="0" presId="urn:microsoft.com/office/officeart/2008/layout/HalfCircleOrganizationChart"/>
    <dgm:cxn modelId="{9682AEC8-DDD7-6D41-B724-08E2BE06DA55}" type="presParOf" srcId="{A49555AC-5C29-674A-8009-91FC9632F983}" destId="{7CAE20D9-5DB3-9448-A0FA-8E37F92241A8}" srcOrd="9" destOrd="0" presId="urn:microsoft.com/office/officeart/2008/layout/HalfCircleOrganizationChart"/>
    <dgm:cxn modelId="{54C51888-2BE9-9347-992C-2D448F8CF079}" type="presParOf" srcId="{7CAE20D9-5DB3-9448-A0FA-8E37F92241A8}" destId="{ACAED064-5528-B748-A1A8-BDC028AC2E9D}" srcOrd="0" destOrd="0" presId="urn:microsoft.com/office/officeart/2008/layout/HalfCircleOrganizationChart"/>
    <dgm:cxn modelId="{38930D5B-3FD8-734F-84FF-E6326B7E468F}" type="presParOf" srcId="{ACAED064-5528-B748-A1A8-BDC028AC2E9D}" destId="{9E3DA3A4-ADCE-864E-97FA-441AFA8C44FD}" srcOrd="0" destOrd="0" presId="urn:microsoft.com/office/officeart/2008/layout/HalfCircleOrganizationChart"/>
    <dgm:cxn modelId="{A5858956-4141-BD49-996E-A946AA276AA2}" type="presParOf" srcId="{ACAED064-5528-B748-A1A8-BDC028AC2E9D}" destId="{B22BEAB1-730B-464D-A8C6-3451929825AC}" srcOrd="1" destOrd="0" presId="urn:microsoft.com/office/officeart/2008/layout/HalfCircleOrganizationChart"/>
    <dgm:cxn modelId="{230ED22A-3E7A-B142-B4FF-338EA8349B48}" type="presParOf" srcId="{ACAED064-5528-B748-A1A8-BDC028AC2E9D}" destId="{75A8CFEF-A41B-3241-883C-1F43FCABC850}" srcOrd="2" destOrd="0" presId="urn:microsoft.com/office/officeart/2008/layout/HalfCircleOrganizationChart"/>
    <dgm:cxn modelId="{F16BB6BE-98D8-FA4A-AEAB-D3BD149BF4E6}" type="presParOf" srcId="{ACAED064-5528-B748-A1A8-BDC028AC2E9D}" destId="{C337C8DC-61C9-954C-A3CF-09AAD8FC8066}" srcOrd="3" destOrd="0" presId="urn:microsoft.com/office/officeart/2008/layout/HalfCircleOrganizationChart"/>
    <dgm:cxn modelId="{98BFC3CA-2E8B-ED4F-ADC6-B2F476E29411}" type="presParOf" srcId="{7CAE20D9-5DB3-9448-A0FA-8E37F92241A8}" destId="{BA39BBAC-7AB2-9047-B8E3-28C9AAFA2D0E}" srcOrd="1" destOrd="0" presId="urn:microsoft.com/office/officeart/2008/layout/HalfCircleOrganizationChart"/>
    <dgm:cxn modelId="{30BDD2E8-4BE8-B041-BD2A-F9EE3CF355AB}" type="presParOf" srcId="{7CAE20D9-5DB3-9448-A0FA-8E37F92241A8}" destId="{7C935A71-70F8-6741-B5DD-11B2D75AEDFE}" srcOrd="2" destOrd="0" presId="urn:microsoft.com/office/officeart/2008/layout/HalfCircleOrganizationChart"/>
    <dgm:cxn modelId="{0A108A99-F14D-3749-BB8A-955A5ED0C18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3257"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2140" y="636274"/>
        <a:ext cx="1332943" cy="718756"/>
      </dsp:txXfrm>
    </dsp:sp>
    <dsp:sp modelId="{C9EA1690-CD96-B84C-B458-F944C9D4D943}">
      <dsp:nvSpPr>
        <dsp:cNvPr id="0" name=""/>
        <dsp:cNvSpPr/>
      </dsp:nvSpPr>
      <dsp:spPr>
        <a:xfrm>
          <a:off x="1489457"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8340" y="636274"/>
        <a:ext cx="1332943" cy="718756"/>
      </dsp:txXfrm>
    </dsp:sp>
    <dsp:sp modelId="{DD25A9C6-73C5-034C-9141-067075B117D8}">
      <dsp:nvSpPr>
        <dsp:cNvPr id="0" name=""/>
        <dsp:cNvSpPr/>
      </dsp:nvSpPr>
      <dsp:spPr>
        <a:xfrm>
          <a:off x="2975656"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4539" y="636274"/>
        <a:ext cx="1332943" cy="718756"/>
      </dsp:txXfrm>
    </dsp:sp>
    <dsp:sp modelId="{84E372B1-C2D4-044D-8D9B-03BAA0D0E7CB}">
      <dsp:nvSpPr>
        <dsp:cNvPr id="0" name=""/>
        <dsp:cNvSpPr/>
      </dsp:nvSpPr>
      <dsp:spPr>
        <a:xfrm>
          <a:off x="4461855"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0738" y="636274"/>
        <a:ext cx="1332943" cy="718756"/>
      </dsp:txXfrm>
    </dsp:sp>
    <dsp:sp modelId="{A8E927B3-6773-FD4B-9A48-2F817CC9A0C3}">
      <dsp:nvSpPr>
        <dsp:cNvPr id="0" name=""/>
        <dsp:cNvSpPr/>
      </dsp:nvSpPr>
      <dsp:spPr>
        <a:xfrm>
          <a:off x="5948055"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86938" y="636274"/>
        <a:ext cx="1332943" cy="718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3A8E1DA-3021-9146-BD64-2C75698D1F46}">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2FAF5CB-E102-BE49-B2F6-ECB7483FF333}">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0993E8EE-5E01-1343-BECA-9A7D2BA0EE75}">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B22BEAB1-730B-464D-A8C6-3451929825AC}">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8/6/15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8/6/15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59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Student introduction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 Name</a:t>
            </a:r>
          </a:p>
          <a:p>
            <a:r>
              <a:rPr lang="en-US" sz="1600">
                <a:latin typeface="Helvetica" charset="0"/>
                <a:cs typeface="Helvetica" charset="0"/>
                <a:sym typeface="Helvetica" charset="0"/>
              </a:rPr>
              <a:t>* Current job role</a:t>
            </a:r>
          </a:p>
          <a:p>
            <a:r>
              <a:rPr lang="en-US" sz="1600">
                <a:latin typeface="Helvetica" charset="0"/>
                <a:cs typeface="Helvetica" charset="0"/>
                <a:sym typeface="Helvetica" charset="0"/>
              </a:rPr>
              <a:t>* Previous job roles/background</a:t>
            </a:r>
          </a:p>
          <a:p>
            <a:r>
              <a:rPr lang="en-US" sz="1600">
                <a:latin typeface="Helvetica" charset="0"/>
                <a:cs typeface="Helvetica" charset="0"/>
                <a:sym typeface="Helvetica" charset="0"/>
              </a:rPr>
              <a:t>* Experience with Chef</a:t>
            </a:r>
          </a:p>
          <a:p>
            <a:r>
              <a:rPr lang="en-US" sz="1600">
                <a:latin typeface="Helvetica" charset="0"/>
                <a:cs typeface="Helvetica" charset="0"/>
                <a:sym typeface="Helvetica" charset="0"/>
              </a:rPr>
              <a:t>* Favorite Text Editor</a:t>
            </a:r>
          </a:p>
          <a:p>
            <a:endParaRPr lang="en-US" sz="160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a:t>
            </a:r>
            <a:r>
              <a:rPr lang="en-US" dirty="0" err="1" smtClean="0"/>
              <a:t>nedward</a:t>
            </a:r>
            <a:r>
              <a:rPr lang="en-US" dirty="0" smtClean="0"/>
              <a:t>/chef-workstation</a:t>
            </a:r>
          </a:p>
          <a:p>
            <a:endParaRPr lang="en-US" dirty="0" smtClean="0"/>
          </a:p>
          <a:p>
            <a:r>
              <a:rPr lang="en-US" dirty="0" smtClean="0"/>
              <a:t>ami</a:t>
            </a:r>
            <a:r>
              <a:rPr lang="en-US" dirty="0" smtClean="0"/>
              <a:t>-1ecae776</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350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773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7735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9.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20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1.xml"/><Relationship Id="rId2" Type="http://schemas.openxmlformats.org/officeDocument/2006/relationships/diagramData" Target="../diagrams/data6.xml"/></Relationships>
</file>

<file path=ppt/slides/_rels/slide264.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1.xml"/><Relationship Id="rId2" Type="http://schemas.openxmlformats.org/officeDocument/2006/relationships/diagramData" Target="../diagrams/data7.xml"/></Relationships>
</file>

<file path=ppt/slides/_rels/slide265.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31.xml"/><Relationship Id="rId2" Type="http://schemas.openxmlformats.org/officeDocument/2006/relationships/diagramData" Target="../diagrams/data8.xml"/></Relationships>
</file>

<file path=ppt/slides/_rels/slide266.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31.xml"/><Relationship Id="rId2" Type="http://schemas.openxmlformats.org/officeDocument/2006/relationships/diagramData" Target="../diagrams/data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2.png"/><Relationship Id="rId3" Type="http://schemas.openxmlformats.org/officeDocument/2006/relationships/image" Target="../media/image2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1.xml"/><Relationship Id="rId2" Type="http://schemas.openxmlformats.org/officeDocument/2006/relationships/image" Target="../media/image22.png"/></Relationships>
</file>

<file path=ppt/slides/_rels/slide48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gif"/></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emf"/></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emf"/></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emf"/></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3865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211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smtClean="0"/>
              <a:t>workstation</a:t>
            </a:r>
            <a:endParaRPr lang="en-US" dirty="0"/>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smtClean="0"/>
              <a:t>10 directories, </a:t>
            </a:r>
            <a:r>
              <a:rPr lang="en-US" dirty="0"/>
              <a:t>9</a:t>
            </a:r>
            <a:r>
              <a:rPr lang="en-US" dirty="0" smtClean="0"/>
              <a:t> </a:t>
            </a:r>
            <a:r>
              <a:rPr lang="en-US" dirty="0"/>
              <a:t>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572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66981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3035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42759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2165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667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Tree>
    <p:extLst>
      <p:ext uri="{BB962C8B-B14F-4D97-AF65-F5344CB8AC3E}">
        <p14:creationId xmlns:p14="http://schemas.microsoft.com/office/powerpoint/2010/main" val="17316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Tree>
    <p:extLst>
      <p:ext uri="{BB962C8B-B14F-4D97-AF65-F5344CB8AC3E}">
        <p14:creationId xmlns:p14="http://schemas.microsoft.com/office/powerpoint/2010/main" val="26474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a:t>
            </a:r>
            <a:r>
              <a:rPr lang="en-US" sz="2000" dirty="0" smtClean="0"/>
              <a:t>control</a:t>
            </a:r>
          </a:p>
        </p:txBody>
      </p:sp>
    </p:spTree>
    <p:extLst>
      <p:ext uri="{BB962C8B-B14F-4D97-AF65-F5344CB8AC3E}">
        <p14:creationId xmlns:p14="http://schemas.microsoft.com/office/powerpoint/2010/main" val="231233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Tree>
    <p:extLst>
      <p:ext uri="{BB962C8B-B14F-4D97-AF65-F5344CB8AC3E}">
        <p14:creationId xmlns:p14="http://schemas.microsoft.com/office/powerpoint/2010/main" val="153794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Getting a Workstation</a:t>
            </a:r>
          </a:p>
          <a:p>
            <a:r>
              <a:rPr lang="en-US" sz="2800" dirty="0" smtClean="0"/>
              <a:t>Using Resources</a:t>
            </a:r>
          </a:p>
          <a:p>
            <a:r>
              <a:rPr lang="en-US" sz="2800" dirty="0" smtClean="0"/>
              <a:t>Building Cookbooks</a:t>
            </a:r>
          </a:p>
          <a:p>
            <a:r>
              <a:rPr lang="en-US" sz="2800" dirty="0" smtClean="0"/>
              <a:t>Applying multiple recipes</a:t>
            </a:r>
          </a:p>
          <a:p>
            <a:r>
              <a:rPr lang="en-US" sz="2800" dirty="0" smtClean="0"/>
              <a:t>Testing with Test Kitchen</a:t>
            </a:r>
          </a:p>
          <a:p>
            <a:r>
              <a:rPr lang="en-US" sz="2800" dirty="0" smtClean="0"/>
              <a:t>Node Attributes</a:t>
            </a:r>
          </a:p>
          <a:p>
            <a:r>
              <a:rPr lang="en-US" sz="2800" dirty="0" smtClean="0"/>
              <a:t>Templates</a:t>
            </a:r>
          </a:p>
          <a:p>
            <a:r>
              <a:rPr lang="en-US" sz="2800" dirty="0" smtClean="0"/>
              <a:t>Workstation Setup</a:t>
            </a:r>
          </a:p>
        </p:txBody>
      </p:sp>
      <p:sp>
        <p:nvSpPr>
          <p:cNvPr id="3" name="Content Placeholder 2"/>
          <p:cNvSpPr>
            <a:spLocks noGrp="1"/>
          </p:cNvSpPr>
          <p:nvPr>
            <p:ph sz="quarter" idx="12"/>
          </p:nvPr>
        </p:nvSpPr>
        <p:spPr/>
        <p:txBody>
          <a:bodyPr>
            <a:normAutofit/>
          </a:bodyPr>
          <a:lstStyle/>
          <a:p>
            <a:r>
              <a:rPr lang="en-US" sz="2800" dirty="0"/>
              <a:t>Connecting To Chef Server</a:t>
            </a:r>
          </a:p>
          <a:p>
            <a:r>
              <a:rPr lang="en-US" sz="2800" dirty="0" smtClean="0"/>
              <a:t>Managing Multiple Nodes</a:t>
            </a:r>
          </a:p>
          <a:p>
            <a:r>
              <a:rPr lang="en-US" sz="2800" dirty="0" smtClean="0"/>
              <a:t>Community Cookbooks</a:t>
            </a:r>
          </a:p>
          <a:p>
            <a:r>
              <a:rPr lang="en-US" sz="2800" dirty="0" smtClean="0"/>
              <a:t>Roles</a:t>
            </a:r>
          </a:p>
          <a:p>
            <a:r>
              <a:rPr lang="en-US" sz="2800" dirty="0" smtClean="0"/>
              <a:t>Search</a:t>
            </a:r>
          </a:p>
          <a:p>
            <a:r>
              <a:rPr lang="en-US" sz="2800" dirty="0" smtClean="0"/>
              <a:t>Environments</a:t>
            </a:r>
          </a:p>
          <a:p>
            <a:endParaRPr lang="en-US" sz="2800" dirty="0" smtClean="0"/>
          </a:p>
        </p:txBody>
      </p:sp>
      <p:sp>
        <p:nvSpPr>
          <p:cNvPr id="4" name="Text Placeholder 3"/>
          <p:cNvSpPr>
            <a:spLocks noGrp="1"/>
          </p:cNvSpPr>
          <p:nvPr>
            <p:ph type="body" sz="quarter" idx="15"/>
          </p:nvPr>
        </p:nvSpPr>
        <p:spPr/>
        <p:txBody>
          <a:bodyPr/>
          <a:lstStyle/>
          <a:p>
            <a:r>
              <a:rPr lang="en-US" dirty="0" smtClean="0"/>
              <a:t>Day 1</a:t>
            </a:r>
            <a:endParaRPr lang="en-US" dirty="0"/>
          </a:p>
        </p:txBody>
      </p:sp>
      <p:sp>
        <p:nvSpPr>
          <p:cNvPr id="5" name="Text Placeholder 4"/>
          <p:cNvSpPr>
            <a:spLocks noGrp="1"/>
          </p:cNvSpPr>
          <p:nvPr>
            <p:ph type="body" sz="quarter" idx="16"/>
          </p:nvPr>
        </p:nvSpPr>
        <p:spPr/>
        <p:txBody>
          <a:bodyPr/>
          <a:lstStyle/>
          <a:p>
            <a:r>
              <a:rPr lang="en-US" dirty="0" smtClean="0"/>
              <a:t>Day 2</a:t>
            </a:r>
            <a:endParaRPr lang="en-US" dirty="0"/>
          </a:p>
        </p:txBody>
      </p:sp>
    </p:spTree>
    <p:extLst>
      <p:ext uri="{BB962C8B-B14F-4D97-AF65-F5344CB8AC3E}">
        <p14:creationId xmlns:p14="http://schemas.microsoft.com/office/powerpoint/2010/main" val="28349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90562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110926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221952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p>
          <a:p>
            <a:r>
              <a:rPr lang="en-US" dirty="0" smtClean="0"/>
              <a:t>	new file:   recipes/</a:t>
            </a:r>
            <a:r>
              <a:rPr lang="en-US" dirty="0" err="1" smtClean="0"/>
              <a:t>default.rb</a:t>
            </a:r>
            <a:endParaRPr lang="en-US" dirty="0" smtClean="0"/>
          </a:p>
          <a:p>
            <a:r>
              <a:rPr lang="en-US" dirty="0" smtClean="0"/>
              <a:t>	new file:   spec/</a:t>
            </a:r>
            <a:r>
              <a:rPr lang="en-US" dirty="0" err="1" smtClean="0"/>
              <a:t>spec_helper.rb</a:t>
            </a:r>
            <a:endParaRPr lang="en-US" dirty="0" smtClean="0"/>
          </a:p>
          <a:p>
            <a:r>
              <a:rPr lang="en-US" dirty="0" smtClean="0"/>
              <a:t>	new file:   spec/unit/recipes/</a:t>
            </a:r>
            <a:r>
              <a:rPr lang="en-US" dirty="0" err="1" smtClean="0"/>
              <a:t>default_spec.rb</a:t>
            </a:r>
            <a:endParaRPr lang="en-US" dirty="0" smtClean="0"/>
          </a:p>
          <a:p>
            <a:r>
              <a:rPr lang="en-US" dirty="0" smtClean="0"/>
              <a:t>	new file:   test/integration/default/</a:t>
            </a:r>
            <a:r>
              <a:rPr lang="en-US" dirty="0" err="1" smtClean="0"/>
              <a:t>serverspec</a:t>
            </a:r>
            <a:r>
              <a:rPr lang="en-US" dirty="0" smtClean="0"/>
              <a:t>/</a:t>
            </a:r>
            <a:r>
              <a:rPr lang="en-US" dirty="0" err="1" smtClean="0"/>
              <a:t>default_spec.rb</a:t>
            </a:r>
            <a:endParaRPr lang="en-US" dirty="0" smtClean="0"/>
          </a:p>
          <a:p>
            <a:r>
              <a:rPr lang="en-US" dirty="0" smtClean="0"/>
              <a:t>	new file:   test/integration/helpers/</a:t>
            </a:r>
            <a:r>
              <a:rPr lang="en-US" dirty="0" err="1" smtClean="0"/>
              <a:t>serverspec</a:t>
            </a:r>
            <a:r>
              <a:rPr lang="en-US" dirty="0" smtClean="0"/>
              <a:t>/</a:t>
            </a:r>
            <a:r>
              <a:rPr lang="en-US" dirty="0" err="1" smtClean="0"/>
              <a:t>spec_helper.rb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261760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5" name="Rectangle 4"/>
          <p:cNvSpPr/>
          <p:nvPr/>
        </p:nvSpPr>
        <p:spPr bwMode="auto">
          <a:xfrm>
            <a:off x="821272" y="3800982"/>
            <a:ext cx="10813469" cy="8342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626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an Email</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r>
              <a:rPr lang="en-US" dirty="0" smtClean="0"/>
              <a:t>"</a:t>
            </a:r>
            <a:endParaRPr lang="en-US" dirty="0"/>
          </a:p>
        </p:txBody>
      </p:sp>
    </p:spTree>
    <p:extLst>
      <p:ext uri="{BB962C8B-B14F-4D97-AF65-F5344CB8AC3E}">
        <p14:creationId xmlns:p14="http://schemas.microsoft.com/office/powerpoint/2010/main" val="359337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 Username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smtClean="0"/>
              <a:t>user.name</a:t>
            </a:r>
            <a:r>
              <a:rPr lang="en-US" dirty="0" smtClean="0"/>
              <a:t> "username"</a:t>
            </a:r>
            <a:endParaRPr lang="en-US" dirty="0"/>
          </a:p>
        </p:txBody>
      </p:sp>
    </p:spTree>
    <p:extLst>
      <p:ext uri="{BB962C8B-B14F-4D97-AF65-F5344CB8AC3E}">
        <p14:creationId xmlns:p14="http://schemas.microsoft.com/office/powerpoint/2010/main" val="250251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workstation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3858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server.rb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smtClean="0">
                <a:solidFill>
                  <a:schemeClr val="tx1">
                    <a:lumMod val="75000"/>
                  </a:schemeClr>
                </a:solidFill>
                <a:latin typeface="Inconsolata"/>
                <a:cs typeface="Inconsolata"/>
              </a:rPr>
              <a:t>"apache2" </a:t>
            </a:r>
            <a:r>
              <a:rPr lang="en-US" sz="2000" dirty="0">
                <a:solidFill>
                  <a:schemeClr val="tx1">
                    <a:lumMod val="75000"/>
                  </a:schemeClr>
                </a:solidFill>
                <a:latin typeface="Inconsolata"/>
                <a:cs typeface="Inconsolata"/>
              </a:rPr>
              <a:t>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"apache2"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a:solidFill>
                  <a:schemeClr val="tx1">
                    <a:lumMod val="75000"/>
                  </a:schemeClr>
                </a:solidFill>
                <a:latin typeface="Inconsolata"/>
                <a:cs typeface="Inconsolata"/>
              </a:rPr>
              <a:t>"apache2" </a:t>
            </a:r>
            <a:r>
              <a:rPr lang="en-US" sz="2000" dirty="0" smtClean="0">
                <a:solidFill>
                  <a:schemeClr val="tx1">
                    <a:lumMod val="75000"/>
                  </a:schemeClr>
                </a:solidFill>
                <a:latin typeface="Inconsolata"/>
                <a:cs typeface="Inconsolata"/>
              </a:rPr>
              <a:t>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2943178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server.rb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smtClean="0">
                <a:solidFill>
                  <a:schemeClr val="tx1">
                    <a:lumMod val="75000"/>
                  </a:schemeClr>
                </a:solidFill>
                <a:latin typeface="Inconsolata"/>
                <a:cs typeface="Inconsolata"/>
              </a:rPr>
              <a:t>”</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a:t>
            </a:r>
            <a:r>
              <a:rPr lang="en-US" sz="2000" dirty="0">
                <a:solidFill>
                  <a:schemeClr val="tx1">
                    <a:lumMod val="75000"/>
                  </a:schemeClr>
                </a:solidFill>
                <a:latin typeface="Inconsolata"/>
                <a:cs typeface="Inconsolata"/>
              </a:rPr>
              <a:t>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smtClean="0">
                <a:solidFill>
                  <a:schemeClr val="tx1">
                    <a:lumMod val="75000"/>
                  </a:schemeClr>
                </a:solidFill>
                <a:latin typeface="Inconsolata"/>
                <a:cs typeface="Inconsolata"/>
              </a:rPr>
              <a:t>”</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a:t>
            </a:r>
            <a:r>
              <a:rPr lang="en-US" sz="2000" dirty="0">
                <a:solidFill>
                  <a:schemeClr val="tx1">
                    <a:lumMod val="75000"/>
                  </a:schemeClr>
                </a:solidFill>
                <a:latin typeface="Inconsolata"/>
                <a:cs typeface="Inconsolata"/>
              </a:rPr>
              <a:t>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24819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43637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77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a:solidFill>
                  <a:schemeClr val="tx1">
                    <a:lumMod val="75000"/>
                  </a:schemeClr>
                </a:solidFill>
              </a:rPr>
              <a:t>apache2</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a:solidFill>
                  <a:schemeClr val="tx1">
                    <a:lumMod val="75000"/>
                  </a:schemeClr>
                </a:solidFill>
              </a:rPr>
              <a:t>apache2</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a:solidFill>
                  <a:schemeClr val="tx1">
                    <a:lumMod val="75000"/>
                  </a:schemeClr>
                </a:solidFill>
              </a:rPr>
              <a:t>apache2</a:t>
            </a:r>
            <a:r>
              <a:rPr lang="en-US" dirty="0"/>
              <a:t>" 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75677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err="1"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381516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a:t>
            </a:r>
            <a:r>
              <a:rPr lang="en-US" dirty="0">
                <a:solidFill>
                  <a:schemeClr val="tx1">
                    <a:lumMod val="75000"/>
                  </a:schemeClr>
                </a:solidFill>
              </a:rPr>
              <a:t>apache2</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a:solidFill>
                  <a:schemeClr val="tx1">
                    <a:lumMod val="75000"/>
                  </a:schemeClr>
                </a:solidFill>
              </a:rPr>
              <a:t>apache2</a:t>
            </a:r>
            <a:r>
              <a:rPr lang="en-US" dirty="0" smtClean="0"/>
              <a:t>" </a:t>
            </a:r>
            <a:r>
              <a:rPr lang="en-US" dirty="0"/>
              <a:t>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12629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a:t>
            </a:r>
            <a:r>
              <a:rPr lang="en-US" dirty="0" err="1"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19986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server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[apache2] action install</a:t>
            </a:r>
          </a:p>
          <a:p>
            <a:r>
              <a:rPr lang="en-US" dirty="0"/>
              <a:t>    - install version 2.4.7-1ubuntu4.4 of package apache2</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a:t>-</a:t>
            </a:r>
            <a:r>
              <a:rPr lang="en-US"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Tree>
    <p:extLst>
      <p:ext uri="{BB962C8B-B14F-4D97-AF65-F5344CB8AC3E}">
        <p14:creationId xmlns:p14="http://schemas.microsoft.com/office/powerpoint/2010/main" val="374610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Tree>
    <p:extLst>
      <p:ext uri="{BB962C8B-B14F-4D97-AF65-F5344CB8AC3E}">
        <p14:creationId xmlns:p14="http://schemas.microsoft.com/office/powerpoint/2010/main" val="30919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59890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330596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2422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162202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3976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1246148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'workstation'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04530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a:t>$ </a:t>
            </a:r>
            <a:r>
              <a:rPr lang="en-US" sz="2400" dirty="0" err="1"/>
              <a:t>sudo</a:t>
            </a:r>
            <a:r>
              <a:rPr lang="en-US" sz="2400" dirty="0"/>
              <a:t> chef</a:t>
            </a:r>
            <a:r>
              <a:rPr lang="en-US" sz="2400" dirty="0" smtClean="0"/>
              <a:t>-client --local-mode -r "recipe[apache::server]"</a:t>
            </a:r>
            <a:endParaRPr lang="en-US" sz="2400" dirty="0"/>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'server'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269838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'setup' recipe from the 'workstation' cookbook</a:t>
            </a:r>
          </a:p>
          <a:p>
            <a:pPr marL="457200" indent="-457200">
              <a:buFontTx/>
              <a:buChar char="•"/>
            </a:pPr>
            <a:r>
              <a:rPr lang="en-US" dirty="0" smtClean="0"/>
              <a:t>The 'server'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34604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88223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65064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2176378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["apache::server"]</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apache::server</a:t>
            </a:r>
            <a:r>
              <a:rPr lang="en-US" dirty="0" smtClean="0">
                <a:latin typeface="+mn-lt"/>
                <a:cs typeface="Inconsolata"/>
              </a:rPr>
              <a:t>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540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82562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169524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workstation cookbook</a:t>
            </a:r>
            <a:endParaRPr lang="en-US" dirty="0"/>
          </a:p>
        </p:txBody>
      </p:sp>
      <p:sp>
        <p:nvSpPr>
          <p:cNvPr id="4" name="Text Placeholder 3"/>
          <p:cNvSpPr>
            <a:spLocks noGrp="1"/>
          </p:cNvSpPr>
          <p:nvPr>
            <p:ph type="body" sz="quarter" idx="11"/>
          </p:nvPr>
        </p:nvSpPr>
        <p:spPr/>
        <p:txBody>
          <a:bodyPr/>
          <a:lstStyle/>
          <a:p>
            <a:r>
              <a:rPr lang="en-US" dirty="0" smtClean="0"/>
              <a:t>$ mv workstation cookbooks</a:t>
            </a:r>
            <a:endParaRPr lang="en-US" dirty="0"/>
          </a:p>
        </p:txBody>
      </p:sp>
    </p:spTree>
    <p:extLst>
      <p:ext uri="{BB962C8B-B14F-4D97-AF65-F5344CB8AC3E}">
        <p14:creationId xmlns:p14="http://schemas.microsoft.com/office/powerpoint/2010/main" val="18163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9469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cookbook recipe locally</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8796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smtClean="0"/>
              <a:t>"workstation</a:t>
            </a:r>
            <a:r>
              <a:rPr lang="en-US" dirty="0" smtClean="0"/>
              <a:t>::setup"</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a:t>
            </a:r>
            <a:r>
              <a:rPr lang="en-US" dirty="0" smtClean="0"/>
              <a:t>6 </a:t>
            </a:r>
            <a:r>
              <a:rPr lang="en-US" dirty="0"/>
              <a:t>resources</a:t>
            </a:r>
          </a:p>
          <a:p>
            <a:r>
              <a:rPr lang="en-US" dirty="0"/>
              <a:t>Recipe: </a:t>
            </a:r>
            <a:r>
              <a:rPr lang="en-US" dirty="0" smtClean="0"/>
              <a:t>workstation::setup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cookbook recipe locally</a:t>
            </a:r>
            <a:endParaRPr lang="en-US" dirty="0"/>
          </a:p>
        </p:txBody>
      </p:sp>
      <p:sp>
        <p:nvSpPr>
          <p:cNvPr id="4" name="Text Placeholder 3"/>
          <p:cNvSpPr>
            <a:spLocks noGrp="1"/>
          </p:cNvSpPr>
          <p:nvPr>
            <p:ph type="body" sz="quarter" idx="11"/>
          </p:nvPr>
        </p:nvSpPr>
        <p:spPr/>
        <p:txBody>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065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 "workstation::setup"]</a:t>
            </a:r>
            <a:endParaRPr lang="en-US" dirty="0"/>
          </a:p>
          <a:p>
            <a:r>
              <a:rPr lang="en-US" dirty="0"/>
              <a:t>Synchronizing Cookbooks:</a:t>
            </a:r>
          </a:p>
          <a:p>
            <a:r>
              <a:rPr lang="en-US" dirty="0"/>
              <a:t>  - </a:t>
            </a:r>
            <a:r>
              <a:rPr lang="en-US" dirty="0" smtClean="0"/>
              <a:t>apache</a:t>
            </a:r>
          </a:p>
          <a:p>
            <a:r>
              <a:rPr lang="en-US" dirty="0"/>
              <a:t> </a:t>
            </a:r>
            <a:r>
              <a:rPr lang="en-US" dirty="0" smtClean="0"/>
              <a:t> - workstation</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"recipe[apache::server],recipe[workstation::setup]"</a:t>
            </a:r>
            <a:endParaRPr lang="en-US" dirty="0"/>
          </a:p>
        </p:txBody>
      </p:sp>
    </p:spTree>
    <p:extLst>
      <p:ext uri="{BB962C8B-B14F-4D97-AF65-F5344CB8AC3E}">
        <p14:creationId xmlns:p14="http://schemas.microsoft.com/office/powerpoint/2010/main" val="100182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204020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"recipe[workstation]"</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"recipe[workstation::setup]". Typing out "recipe[workstation]" also seems clearer.</a:t>
            </a:r>
            <a:endParaRPr lang="en-US" dirty="0"/>
          </a:p>
        </p:txBody>
      </p:sp>
    </p:spTree>
    <p:extLst>
      <p:ext uri="{BB962C8B-B14F-4D97-AF65-F5344CB8AC3E}">
        <p14:creationId xmlns:p14="http://schemas.microsoft.com/office/powerpoint/2010/main" val="427856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347304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Tree>
    <p:extLst>
      <p:ext uri="{BB962C8B-B14F-4D97-AF65-F5344CB8AC3E}">
        <p14:creationId xmlns:p14="http://schemas.microsoft.com/office/powerpoint/2010/main" val="304775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Tree>
    <p:extLst>
      <p:ext uri="{BB962C8B-B14F-4D97-AF65-F5344CB8AC3E}">
        <p14:creationId xmlns:p14="http://schemas.microsoft.com/office/powerpoint/2010/main" val="11671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b="1" dirty="0" err="1" smtClean="0"/>
              <a:t>ssh</a:t>
            </a:r>
            <a:r>
              <a:rPr lang="en-US" b="1" dirty="0" smtClean="0"/>
              <a:t> </a:t>
            </a:r>
            <a:r>
              <a:rPr lang="en-US" dirty="0" smtClean="0"/>
              <a:t>into the remote machine</a:t>
            </a:r>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3754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40250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6 resources</a:t>
            </a:r>
          </a:p>
          <a:p>
            <a:r>
              <a:rPr lang="en-US" dirty="0"/>
              <a:t>Recipe: </a:t>
            </a:r>
            <a:r>
              <a:rPr lang="en-US" dirty="0" smtClean="0"/>
              <a:t>workstation::default</a:t>
            </a:r>
            <a:endParaRPr lang="en-US" dirty="0"/>
          </a:p>
          <a:p>
            <a:r>
              <a:rPr lang="en-US" dirty="0"/>
              <a:t>...</a:t>
            </a:r>
          </a:p>
          <a:p>
            <a:endParaRPr lang="en-US" dirty="0"/>
          </a:p>
        </p:txBody>
      </p:sp>
      <p:sp>
        <p:nvSpPr>
          <p:cNvPr id="3" name="Title 2"/>
          <p:cNvSpPr>
            <a:spLocks noGrp="1"/>
          </p:cNvSpPr>
          <p:nvPr>
            <p:ph type="title"/>
          </p:nvPr>
        </p:nvSpPr>
        <p:spPr/>
        <p:txBody>
          <a:bodyPr/>
          <a:lstStyle/>
          <a:p>
            <a:r>
              <a:rPr lang="en-US" dirty="0" smtClean="0"/>
              <a:t>Applying </a:t>
            </a:r>
            <a:r>
              <a:rPr lang="en-US" dirty="0" err="1" smtClean="0"/>
              <a:t>cookbbook's</a:t>
            </a:r>
            <a:r>
              <a:rPr lang="en-US" dirty="0" smtClean="0"/>
              <a:t>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4438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t>
            </a:r>
            <a:r>
              <a:rPr lang="en-US" dirty="0" smtClean="0">
                <a:solidFill>
                  <a:schemeClr val="tx1"/>
                </a:solidFill>
                <a:latin typeface="Inconsolata"/>
                <a:cs typeface="Inconsolata"/>
              </a:rPr>
              <a:t>"server" </a:t>
            </a:r>
            <a:r>
              <a:rPr lang="en-US" dirty="0">
                <a:solidFill>
                  <a:schemeClr val="tx1"/>
                </a:solidFill>
                <a:latin typeface="Inconsolata"/>
                <a:cs typeface="Inconsolata"/>
              </a:rPr>
              <a:t>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9997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204277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t>
            </a:r>
            <a:r>
              <a:rPr lang="en-US" smtClean="0"/>
              <a:t>:default</a:t>
            </a:r>
            <a:endParaRPr lang="en-US" dirty="0" smtClean="0"/>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28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179027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0370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220091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Tree>
    <p:extLst>
      <p:ext uri="{BB962C8B-B14F-4D97-AF65-F5344CB8AC3E}">
        <p14:creationId xmlns:p14="http://schemas.microsoft.com/office/powerpoint/2010/main" val="108750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Tree>
    <p:extLst>
      <p:ext uri="{BB962C8B-B14F-4D97-AF65-F5344CB8AC3E}">
        <p14:creationId xmlns:p14="http://schemas.microsoft.com/office/powerpoint/2010/main" val="188533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system</a:t>
            </a:r>
            <a:endParaRPr lang="en-US" dirty="0"/>
          </a:p>
        </p:txBody>
      </p:sp>
      <p:sp>
        <p:nvSpPr>
          <p:cNvPr id="5" name="Content Placeholder 4"/>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Tree>
    <p:extLst>
      <p:ext uri="{BB962C8B-B14F-4D97-AF65-F5344CB8AC3E}">
        <p14:creationId xmlns:p14="http://schemas.microsoft.com/office/powerpoint/2010/main" val="103882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Tree>
    <p:extLst>
      <p:ext uri="{BB962C8B-B14F-4D97-AF65-F5344CB8AC3E}">
        <p14:creationId xmlns:p14="http://schemas.microsoft.com/office/powerpoint/2010/main" val="37778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Tree>
    <p:extLst>
      <p:ext uri="{BB962C8B-B14F-4D97-AF65-F5344CB8AC3E}">
        <p14:creationId xmlns:p14="http://schemas.microsoft.com/office/powerpoint/2010/main" val="371522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dangerous?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Tree>
    <p:extLst>
      <p:ext uri="{BB962C8B-B14F-4D97-AF65-F5344CB8AC3E}">
        <p14:creationId xmlns:p14="http://schemas.microsoft.com/office/powerpoint/2010/main" val="427151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99936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345317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5691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6663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385365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086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centos-6.4</a:t>
            </a:r>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cookbooks/workstation/.</a:t>
            </a:r>
            <a:r>
              <a:rPr lang="en-US" dirty="0" err="1" smtClean="0"/>
              <a:t>kitchen.yml</a:t>
            </a:r>
            <a:endParaRPr lang="en-US" dirty="0"/>
          </a:p>
        </p:txBody>
      </p:sp>
    </p:spTree>
    <p:extLst>
      <p:ext uri="{BB962C8B-B14F-4D97-AF65-F5344CB8AC3E}">
        <p14:creationId xmlns:p14="http://schemas.microsoft.com/office/powerpoint/2010/main" val="254092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Ubuntu 14.04 on EC2</a:t>
            </a:r>
            <a:endParaRPr lang="en-US" dirty="0"/>
          </a:p>
        </p:txBody>
      </p:sp>
      <p:sp>
        <p:nvSpPr>
          <p:cNvPr id="3" name="Subtitle 2"/>
          <p:cNvSpPr>
            <a:spLocks noGrp="1"/>
          </p:cNvSpPr>
          <p:nvPr>
            <p:ph type="subTitle" idx="1"/>
          </p:nvPr>
        </p:nvSpPr>
        <p:spPr>
          <a:xfrm>
            <a:off x="2260314" y="2629588"/>
            <a:ext cx="8230599" cy="3589212"/>
          </a:xfrm>
        </p:spPr>
        <p:txBody>
          <a:bodyPr/>
          <a:lstStyle/>
          <a:p>
            <a:r>
              <a:rPr lang="en-US" dirty="0" smtClean="0"/>
              <a:t>The chef user has been granted password-less </a:t>
            </a:r>
            <a:r>
              <a:rPr lang="en-US" dirty="0" err="1" smtClean="0"/>
              <a:t>sudoers</a:t>
            </a:r>
            <a:r>
              <a:rPr lang="en-US" dirty="0" smtClean="0"/>
              <a:t> access. </a:t>
            </a:r>
          </a:p>
          <a:p>
            <a:endParaRPr lang="en-US" dirty="0"/>
          </a:p>
          <a:p>
            <a:r>
              <a:rPr lang="en-US" dirty="0" smtClean="0"/>
              <a:t>The following software is installed:</a:t>
            </a:r>
          </a:p>
          <a:p>
            <a:endParaRPr lang="en-US" dirty="0"/>
          </a:p>
          <a:p>
            <a:pPr algn="r"/>
            <a:r>
              <a:rPr lang="en-US" dirty="0" smtClean="0">
                <a:solidFill>
                  <a:schemeClr val="tx2">
                    <a:lumMod val="50000"/>
                    <a:lumOff val="50000"/>
                  </a:schemeClr>
                </a:solidFill>
              </a:rPr>
              <a:t>Chef DK</a:t>
            </a:r>
          </a:p>
          <a:p>
            <a:pPr algn="r"/>
            <a:r>
              <a:rPr lang="en-US" dirty="0" err="1" smtClean="0">
                <a:solidFill>
                  <a:schemeClr val="tx2">
                    <a:lumMod val="50000"/>
                    <a:lumOff val="50000"/>
                  </a:schemeClr>
                </a:solidFill>
              </a:rPr>
              <a:t>Docker</a:t>
            </a:r>
            <a:endParaRPr lang="en-US" dirty="0" smtClean="0">
              <a:solidFill>
                <a:schemeClr val="tx2">
                  <a:lumMod val="50000"/>
                  <a:lumOff val="50000"/>
                </a:schemeClr>
              </a:solidFill>
            </a:endParaRPr>
          </a:p>
          <a:p>
            <a:pPr algn="r"/>
            <a:r>
              <a:rPr lang="en-US" dirty="0" smtClean="0">
                <a:solidFill>
                  <a:schemeClr val="tx2">
                    <a:lumMod val="50000"/>
                    <a:lumOff val="50000"/>
                  </a:schemeClr>
                </a:solidFill>
              </a:rPr>
              <a:t>kitchen-</a:t>
            </a:r>
            <a:r>
              <a:rPr lang="en-US" dirty="0" err="1" smtClean="0">
                <a:solidFill>
                  <a:schemeClr val="tx2">
                    <a:lumMod val="50000"/>
                    <a:lumOff val="50000"/>
                  </a:schemeClr>
                </a:solidFill>
              </a:rPr>
              <a:t>docker</a:t>
            </a:r>
            <a:r>
              <a:rPr lang="en-US" dirty="0" smtClean="0">
                <a:solidFill>
                  <a:schemeClr val="tx2">
                    <a:lumMod val="50000"/>
                    <a:lumOff val="50000"/>
                  </a:schemeClr>
                </a:solidFill>
              </a:rPr>
              <a:t> gem</a:t>
            </a:r>
            <a:endParaRPr lang="en-US" dirty="0">
              <a:solidFill>
                <a:schemeClr val="tx2">
                  <a:lumMod val="50000"/>
                  <a:lumOff val="50000"/>
                </a:schemeClr>
              </a:solidFill>
            </a:endParaRPr>
          </a:p>
        </p:txBody>
      </p:sp>
    </p:spTree>
    <p:extLst>
      <p:ext uri="{BB962C8B-B14F-4D97-AF65-F5344CB8AC3E}">
        <p14:creationId xmlns:p14="http://schemas.microsoft.com/office/powerpoint/2010/main" val="319384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a:bodyPr>
          <a:lstStyle/>
          <a:p>
            <a:pPr algn="ctr"/>
            <a:r>
              <a:rPr lang="en-US" sz="1800" dirty="0">
                <a:solidFill>
                  <a:srgbClr val="3E4346"/>
                </a:solidFill>
                <a:cs typeface="Inconsolata"/>
              </a:rPr>
              <a:t>http://</a:t>
            </a:r>
            <a:r>
              <a:rPr lang="en-US" sz="1800" dirty="0" err="1">
                <a:solidFill>
                  <a:srgbClr val="3E4346"/>
                </a:solidFill>
                <a:cs typeface="Inconsolata"/>
              </a:rPr>
              <a:t>kitchen.ci</a:t>
            </a:r>
            <a:r>
              <a:rPr lang="en-US" sz="1800" dirty="0">
                <a:solidFill>
                  <a:srgbClr val="3E4346"/>
                </a:solidFill>
                <a:cs typeface="Inconsolata"/>
              </a:rPr>
              <a:t>/docs/getting-started/creating-cookbook</a:t>
            </a:r>
          </a:p>
        </p:txBody>
      </p:sp>
    </p:spTree>
    <p:extLst>
      <p:ext uri="{BB962C8B-B14F-4D97-AF65-F5344CB8AC3E}">
        <p14:creationId xmlns:p14="http://schemas.microsoft.com/office/powerpoint/2010/main" val="119896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~/cookbooks/workstation/.</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08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3001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44717" y="4372705"/>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9082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recipe[workstation::default]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t>
            </a:r>
            <a:r>
              <a:rPr lang="en-US" sz="2800" dirty="0" smtClean="0"/>
              <a:t>of recipes that we want to test.</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074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a:t>
            </a:r>
            <a:r>
              <a:rPr lang="en-US" sz="1800" dirty="0" smtClean="0"/>
              <a:t>[workstation:</a:t>
            </a:r>
            <a:r>
              <a:rPr lang="en-US" sz="1800" dirty="0"/>
              <a:t>:default]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smtClean="0">
                <a:latin typeface="Inconsolata"/>
                <a:cs typeface="Inconsolata"/>
              </a:rPr>
              <a:t>"workstation"</a:t>
            </a:r>
            <a:r>
              <a:rPr lang="en-US" sz="2800" dirty="0" smtClean="0"/>
              <a:t> </a:t>
            </a:r>
            <a:r>
              <a:rPr lang="en-US" sz="2800" dirty="0"/>
              <a:t>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365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335221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6994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443089"/>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8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6.5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3475833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2015.03 on EC2</a:t>
            </a:r>
            <a:endParaRPr lang="en-US" dirty="0"/>
          </a:p>
        </p:txBody>
      </p:sp>
      <p:sp>
        <p:nvSpPr>
          <p:cNvPr id="3" name="Subtitle 2"/>
          <p:cNvSpPr>
            <a:spLocks noGrp="1"/>
          </p:cNvSpPr>
          <p:nvPr>
            <p:ph type="subTitle" idx="1"/>
          </p:nvPr>
        </p:nvSpPr>
        <p:spPr>
          <a:xfrm>
            <a:off x="2260314" y="2629588"/>
            <a:ext cx="8230599" cy="3589212"/>
          </a:xfrm>
        </p:spPr>
        <p:txBody>
          <a:bodyPr/>
          <a:lstStyle/>
          <a:p>
            <a:r>
              <a:rPr lang="en-US" dirty="0" smtClean="0"/>
              <a:t>The chef user has been granted password-less </a:t>
            </a:r>
            <a:r>
              <a:rPr lang="en-US" dirty="0" err="1" smtClean="0"/>
              <a:t>sudoers</a:t>
            </a:r>
            <a:r>
              <a:rPr lang="en-US" dirty="0" smtClean="0"/>
              <a:t> access. </a:t>
            </a:r>
          </a:p>
          <a:p>
            <a:endParaRPr lang="en-US" dirty="0"/>
          </a:p>
          <a:p>
            <a:r>
              <a:rPr lang="en-US" dirty="0" smtClean="0"/>
              <a:t>The following software is installed:</a:t>
            </a:r>
          </a:p>
          <a:p>
            <a:endParaRPr lang="en-US" dirty="0"/>
          </a:p>
          <a:p>
            <a:pPr algn="r"/>
            <a:r>
              <a:rPr lang="en-US" dirty="0" smtClean="0">
                <a:solidFill>
                  <a:schemeClr val="tx2">
                    <a:lumMod val="50000"/>
                    <a:lumOff val="50000"/>
                  </a:schemeClr>
                </a:solidFill>
              </a:rPr>
              <a:t>Chef DK</a:t>
            </a:r>
          </a:p>
          <a:p>
            <a:pPr algn="r"/>
            <a:r>
              <a:rPr lang="en-US" dirty="0" err="1" smtClean="0">
                <a:solidFill>
                  <a:schemeClr val="tx2">
                    <a:lumMod val="50000"/>
                    <a:lumOff val="50000"/>
                  </a:schemeClr>
                </a:solidFill>
              </a:rPr>
              <a:t>Docker</a:t>
            </a:r>
            <a:endParaRPr lang="en-US" dirty="0" smtClean="0">
              <a:solidFill>
                <a:schemeClr val="tx2">
                  <a:lumMod val="50000"/>
                  <a:lumOff val="50000"/>
                </a:schemeClr>
              </a:solidFill>
            </a:endParaRPr>
          </a:p>
          <a:p>
            <a:pPr algn="r"/>
            <a:r>
              <a:rPr lang="en-US" dirty="0" smtClean="0">
                <a:solidFill>
                  <a:schemeClr val="tx2">
                    <a:lumMod val="50000"/>
                    <a:lumOff val="50000"/>
                  </a:schemeClr>
                </a:solidFill>
              </a:rPr>
              <a:t>kitchen-</a:t>
            </a:r>
            <a:r>
              <a:rPr lang="en-US" dirty="0" err="1" smtClean="0">
                <a:solidFill>
                  <a:schemeClr val="tx2">
                    <a:lumMod val="50000"/>
                    <a:lumOff val="50000"/>
                  </a:schemeClr>
                </a:solidFill>
              </a:rPr>
              <a:t>docker</a:t>
            </a:r>
            <a:r>
              <a:rPr lang="en-US" dirty="0" smtClean="0">
                <a:solidFill>
                  <a:schemeClr val="tx2">
                    <a:lumMod val="50000"/>
                    <a:lumOff val="50000"/>
                  </a:schemeClr>
                </a:solidFill>
              </a:rPr>
              <a:t> gem</a:t>
            </a:r>
            <a:endParaRPr lang="en-US" dirty="0">
              <a:solidFill>
                <a:schemeClr val="tx2">
                  <a:lumMod val="50000"/>
                  <a:lumOff val="50000"/>
                </a:schemeClr>
              </a:solidFill>
            </a:endParaRPr>
          </a:p>
        </p:txBody>
      </p:sp>
    </p:spTree>
    <p:extLst>
      <p:ext uri="{BB962C8B-B14F-4D97-AF65-F5344CB8AC3E}">
        <p14:creationId xmlns:p14="http://schemas.microsoft.com/office/powerpoint/2010/main" val="24133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78044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248245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a:t>
            </a:r>
            <a:r>
              <a:rPr lang="en-US" sz="1800" dirty="0" smtClean="0"/>
              <a:t>ubuntu-14.04</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2" name="Text Placeholder 1"/>
          <p:cNvSpPr>
            <a:spLocks noGrp="1"/>
          </p:cNvSpPr>
          <p:nvPr>
            <p:ph type="body" sz="quarter" idx="11"/>
          </p:nvPr>
        </p:nvSpPr>
        <p:spPr/>
        <p:txBody>
          <a:bodyPr>
            <a:noAutofit/>
          </a:bodyPr>
          <a:lstStyle/>
          <a:p>
            <a:r>
              <a:rPr lang="en-US" sz="2800" dirty="0" smtClean="0"/>
              <a:t>~/cookbooks/workstation/.</a:t>
            </a:r>
            <a:r>
              <a:rPr lang="en-US" sz="2800" dirty="0" err="1" smtClean="0"/>
              <a:t>kitchen.yml</a:t>
            </a:r>
            <a:endParaRPr lang="en-US" sz="2800" dirty="0"/>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846243" y="2276467"/>
            <a:ext cx="525594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8806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Ubuntu 14.04</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a:t>
            </a:r>
            <a:r>
              <a:rPr lang="en-US" sz="1800" dirty="0" smtClean="0"/>
              <a:t> - </a:t>
            </a:r>
            <a:r>
              <a:rPr lang="en-US" sz="1800" dirty="0"/>
              <a:t>name: ubuntu-</a:t>
            </a:r>
            <a:r>
              <a:rPr lang="en-US" sz="1800" dirty="0" smtClean="0"/>
              <a:t>14.04</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~/cookbooks/workstation/</a:t>
            </a:r>
            <a:r>
              <a:rPr lang="en-US" sz="2800" dirty="0"/>
              <a:t>.</a:t>
            </a:r>
            <a:r>
              <a:rPr lang="en-US" sz="2800" dirty="0" err="1" smtClean="0"/>
              <a:t>kitchen.yml</a:t>
            </a:r>
            <a:endParaRPr lang="en-US" sz="2800" dirty="0"/>
          </a:p>
        </p:txBody>
      </p:sp>
      <p:pic>
        <p:nvPicPr>
          <p:cNvPr id="3" name="Content Placeholder 2"/>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6648231" y="1585310"/>
            <a:ext cx="4720897" cy="4720897"/>
          </a:xfrm>
        </p:spPr>
      </p:pic>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838206" y="4390752"/>
            <a:ext cx="5280471"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7898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Tree>
    <p:extLst>
      <p:ext uri="{BB962C8B-B14F-4D97-AF65-F5344CB8AC3E}">
        <p14:creationId xmlns:p14="http://schemas.microsoft.com/office/powerpoint/2010/main" val="35790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68825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787888923"/>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35798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33469413"/>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22970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26181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pPr marL="457200" indent="-457200">
              <a:buFont typeface="Wingdings" charset="2"/>
              <a:buChar char="q"/>
            </a:pPr>
            <a:r>
              <a:rPr lang="en-US" dirty="0" smtClean="0"/>
              <a:t>We want to validate that our run-list installs correctly.</a:t>
            </a:r>
          </a:p>
          <a:p>
            <a:endParaRPr lang="en-US" dirty="0"/>
          </a:p>
          <a:p>
            <a:pPr marL="457200" indent="-457200">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6444554" y="157768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863411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9608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pPr marL="457200" indent="-457200">
              <a:buFont typeface="Wingdings" charset="2"/>
              <a:buChar char="q"/>
            </a:pPr>
            <a:r>
              <a:rPr lang="en-US" dirty="0" smtClean="0"/>
              <a:t>We want to validate that our run-list installs correctly.</a:t>
            </a:r>
          </a:p>
          <a:p>
            <a:endParaRPr lang="en-US" dirty="0"/>
          </a:p>
          <a:p>
            <a:pPr marL="457200" indent="-457200">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6.6 platform.</a:t>
            </a:r>
          </a:p>
        </p:txBody>
      </p:sp>
      <p:sp>
        <p:nvSpPr>
          <p:cNvPr id="4" name="TextBox 3"/>
          <p:cNvSpPr txBox="1"/>
          <p:nvPr/>
        </p:nvSpPr>
        <p:spPr bwMode="white">
          <a:xfrm>
            <a:off x="6444554" y="157768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690300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name: ubuntu-14.04</a:t>
            </a:r>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~/cookbooks/apache/</a:t>
            </a:r>
            <a:r>
              <a:rPr lang="en-US" sz="2800" dirty="0"/>
              <a:t>.</a:t>
            </a:r>
            <a:r>
              <a:rPr lang="en-US" sz="2800" dirty="0" err="1" smtClean="0"/>
              <a:t>kitchen.yml</a:t>
            </a:r>
            <a:endParaRPr lang="en-US" sz="2800" dirty="0"/>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1" name="Text Placeholder 5"/>
          <p:cNvSpPr>
            <a:spLocks noGrp="1"/>
          </p:cNvSpPr>
          <p:nvPr>
            <p:ph type="body" sz="quarter" idx="13"/>
          </p:nvPr>
        </p:nvSpPr>
        <p:spPr>
          <a:xfrm>
            <a:off x="817563" y="2281238"/>
            <a:ext cx="10804525" cy="469900"/>
          </a:xfrm>
        </p:spPr>
        <p:txBody>
          <a:bodyPr/>
          <a:lstStyle/>
          <a:p>
            <a:endParaRPr lang="en-US"/>
          </a:p>
        </p:txBody>
      </p:sp>
      <p:sp>
        <p:nvSpPr>
          <p:cNvPr id="12" name="Text Placeholder 5"/>
          <p:cNvSpPr>
            <a:spLocks noGrp="1"/>
          </p:cNvSpPr>
          <p:nvPr>
            <p:ph type="body" sz="quarter" idx="13"/>
          </p:nvPr>
        </p:nvSpPr>
        <p:spPr>
          <a:xfrm>
            <a:off x="834789" y="4375901"/>
            <a:ext cx="10803205" cy="469900"/>
          </a:xfrm>
        </p:spPr>
        <p:txBody>
          <a:bodyPr/>
          <a:lstStyle/>
          <a:p>
            <a:endParaRPr lang="en-US" dirty="0"/>
          </a:p>
        </p:txBody>
      </p:sp>
    </p:spTree>
    <p:extLst>
      <p:ext uri="{BB962C8B-B14F-4D97-AF65-F5344CB8AC3E}">
        <p14:creationId xmlns:p14="http://schemas.microsoft.com/office/powerpoint/2010/main" val="306707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46184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1942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3093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34877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370664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Tree>
    <p:extLst>
      <p:ext uri="{BB962C8B-B14F-4D97-AF65-F5344CB8AC3E}">
        <p14:creationId xmlns:p14="http://schemas.microsoft.com/office/powerpoint/2010/main" val="222442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67972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3968575748"/>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149036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Instructor Name</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r>
              <a:rPr lang="en-US" dirty="0" smtClean="0"/>
              <a:t>Titles, Accomplishments, Etc.</a:t>
            </a:r>
            <a:endParaRPr lang="en-US" dirty="0"/>
          </a:p>
        </p:txBody>
      </p:sp>
    </p:spTree>
    <p:extLst>
      <p:ext uri="{BB962C8B-B14F-4D97-AF65-F5344CB8AC3E}">
        <p14:creationId xmlns:p14="http://schemas.microsoft.com/office/powerpoint/2010/main" val="17198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415903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96740701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675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422200590"/>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147881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27861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118834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~/cookbooks/workstation/test/integration/default/</a:t>
            </a:r>
            <a:r>
              <a:rPr lang="en-US" sz="2000" dirty="0" err="1" smtClean="0"/>
              <a:t>serverspec</a:t>
            </a:r>
            <a:r>
              <a:rPr lang="en-US" sz="2000" dirty="0" smtClean="0"/>
              <a:t>/</a:t>
            </a:r>
            <a:r>
              <a:rPr lang="en-US" sz="2000" dirty="0" err="1" smtClean="0"/>
              <a:t>default_spec.rb</a:t>
            </a:r>
            <a:endParaRPr lang="en-US" sz="20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860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844734" y="440054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958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36263" y="2992289"/>
            <a:ext cx="5278079" cy="10491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475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workstation</a:t>
            </a:r>
            <a:r>
              <a:rPr lang="en-US" sz="2000" dirty="0" smtClean="0">
                <a:latin typeface="Inconsolata"/>
                <a:cs typeface="Inconsolata"/>
              </a:rPr>
              <a:t>/</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866373" y="2740788"/>
            <a:ext cx="2056820"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8130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workstation/test/integration/default/</a:t>
            </a:r>
            <a:r>
              <a:rPr lang="en-US" sz="2000" dirty="0" err="1" smtClean="0">
                <a:latin typeface="Inconsolata"/>
                <a:cs typeface="Inconsolata"/>
              </a:rPr>
              <a:t>serverspec</a:t>
            </a:r>
            <a:r>
              <a:rPr lang="en-US" sz="2000" dirty="0" smtClean="0">
                <a:latin typeface="Inconsolata"/>
                <a:cs typeface="Inconsolata"/>
              </a:rPr>
              <a:t>/</a:t>
            </a:r>
            <a:r>
              <a:rPr lang="en-US" sz="2000" dirty="0" err="1" smtClean="0">
                <a:latin typeface="Inconsolata"/>
                <a:cs typeface="Inconsolata"/>
              </a:rPr>
              <a:t>default_spec.rb</a:t>
            </a:r>
            <a:endParaRPr lang="en-US" sz="2000" dirty="0" smtClean="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6040191" y="2724712"/>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359174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7094444" y="2708637"/>
            <a:ext cx="1222754"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282223"/>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cs typeface="Inconsolata"/>
              </a:rPr>
              <a:t>http://</a:t>
            </a:r>
            <a:r>
              <a:rPr lang="en-US" dirty="0" err="1" smtClean="0">
                <a:cs typeface="Inconsolata"/>
              </a:rPr>
              <a:t>kitchen.ci</a:t>
            </a:r>
            <a:r>
              <a:rPr lang="en-US" dirty="0" smtClean="0">
                <a:cs typeface="Inconsolata"/>
              </a:rPr>
              <a:t>/docs/getting-started/writing-test</a:t>
            </a:r>
            <a:endParaRPr lang="en-US" dirty="0">
              <a:cs typeface="Inconsolata"/>
            </a:endParaRPr>
          </a:p>
        </p:txBody>
      </p:sp>
    </p:spTree>
    <p:extLst>
      <p:ext uri="{BB962C8B-B14F-4D97-AF65-F5344CB8AC3E}">
        <p14:creationId xmlns:p14="http://schemas.microsoft.com/office/powerpoint/2010/main" val="194490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392776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8418354" y="2708637"/>
            <a:ext cx="197093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143391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204948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42607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Tree>
    <p:extLst>
      <p:ext uri="{BB962C8B-B14F-4D97-AF65-F5344CB8AC3E}">
        <p14:creationId xmlns:p14="http://schemas.microsoft.com/office/powerpoint/2010/main" val="30936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363174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4136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35678"/>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170677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368901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4698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153848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281811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113231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457200" indent="-457200">
              <a:buFont typeface="Wingdings" charset="2"/>
              <a:buChar char="q"/>
            </a:pPr>
            <a:endParaRPr lang="en-US" dirty="0"/>
          </a:p>
        </p:txBody>
      </p:sp>
      <p:sp>
        <p:nvSpPr>
          <p:cNvPr id="4" name="Content Placeholder 3"/>
          <p:cNvSpPr txBox="1">
            <a:spLocks/>
          </p:cNvSpPr>
          <p:nvPr/>
        </p:nvSpPr>
        <p:spPr>
          <a:xfrm>
            <a:off x="2751909" y="5954872"/>
            <a:ext cx="6688183" cy="827378"/>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http://</a:t>
            </a:r>
            <a:r>
              <a:rPr lang="en-US" sz="1800" dirty="0" err="1"/>
              <a:t>serverspec.org</a:t>
            </a:r>
            <a:r>
              <a:rPr lang="en-US" sz="1800" dirty="0"/>
              <a:t>/</a:t>
            </a:r>
            <a:r>
              <a:rPr lang="en-US" sz="1800" dirty="0" err="1"/>
              <a:t>resource_types.html</a:t>
            </a:r>
            <a:r>
              <a:rPr lang="en-US" sz="1800" dirty="0" err="1" smtClean="0"/>
              <a:t>#package</a:t>
            </a:r>
            <a:endParaRPr lang="en-US" sz="1800" dirty="0" smtClean="0"/>
          </a:p>
          <a:p>
            <a:r>
              <a:rPr lang="en-US" sz="1800" dirty="0" smtClean="0"/>
              <a:t>http://</a:t>
            </a:r>
            <a:r>
              <a:rPr lang="en-US" sz="1800" dirty="0" err="1" smtClean="0"/>
              <a:t>serverspec.org</a:t>
            </a:r>
            <a:r>
              <a:rPr lang="en-US" sz="1800" dirty="0" smtClean="0"/>
              <a:t>/</a:t>
            </a:r>
            <a:r>
              <a:rPr lang="en-US" sz="1800" dirty="0" err="1" smtClean="0"/>
              <a:t>resource_types.html#file</a:t>
            </a:r>
            <a:endParaRPr lang="en-US" sz="1800" dirty="0" smtClean="0"/>
          </a:p>
          <a:p>
            <a:endParaRPr lang="en-US" sz="1800" dirty="0"/>
          </a:p>
        </p:txBody>
      </p:sp>
    </p:spTree>
    <p:extLst>
      <p:ext uri="{BB962C8B-B14F-4D97-AF65-F5344CB8AC3E}">
        <p14:creationId xmlns:p14="http://schemas.microsoft.com/office/powerpoint/2010/main" val="393440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a:t>
            </a:r>
            <a:r>
              <a:rPr lang="en-US" sz="2000" dirty="0"/>
              <a:t>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410274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smtClean="0"/>
              <a:t>end</a:t>
            </a:r>
            <a:endParaRPr lang="en-US" sz="1800" dirty="0" smtClean="0"/>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a:t>
            </a:r>
            <a:r>
              <a:rPr lang="en-US" dirty="0" err="1" smtClean="0">
                <a:solidFill>
                  <a:srgbClr val="3E4346"/>
                </a:solidFill>
              </a:rPr>
              <a:t>#file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smtClean="0"/>
          </a:p>
          <a:p>
            <a:endParaRPr lang="en-US" dirty="0"/>
          </a:p>
        </p:txBody>
      </p:sp>
    </p:spTree>
    <p:extLst>
      <p:ext uri="{BB962C8B-B14F-4D97-AF65-F5344CB8AC3E}">
        <p14:creationId xmlns:p14="http://schemas.microsoft.com/office/powerpoint/2010/main" val="230973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131209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Tree>
    <p:extLst>
      <p:ext uri="{BB962C8B-B14F-4D97-AF65-F5344CB8AC3E}">
        <p14:creationId xmlns:p14="http://schemas.microsoft.com/office/powerpoint/2010/main" val="275182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389126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33236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Tree>
    <p:extLst>
      <p:ext uri="{BB962C8B-B14F-4D97-AF65-F5344CB8AC3E}">
        <p14:creationId xmlns:p14="http://schemas.microsoft.com/office/powerpoint/2010/main" val="373197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2751909" y="5954872"/>
            <a:ext cx="6688183" cy="827377"/>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http</a:t>
            </a:r>
            <a:r>
              <a:rPr lang="en-US" sz="1800" dirty="0"/>
              <a:t>://</a:t>
            </a:r>
            <a:r>
              <a:rPr lang="en-US" sz="1800" dirty="0" err="1"/>
              <a:t>serverspec.org</a:t>
            </a:r>
            <a:r>
              <a:rPr lang="en-US" sz="1800" dirty="0"/>
              <a:t>/</a:t>
            </a:r>
            <a:r>
              <a:rPr lang="en-US" sz="1800" dirty="0" err="1"/>
              <a:t>resource_types.html</a:t>
            </a:r>
            <a:r>
              <a:rPr lang="en-US" sz="1800" dirty="0" err="1" smtClean="0"/>
              <a:t>#port</a:t>
            </a:r>
            <a:endParaRPr lang="en-US" sz="1800" dirty="0"/>
          </a:p>
          <a:p>
            <a:r>
              <a:rPr lang="en-US" sz="1800" dirty="0"/>
              <a:t>http://</a:t>
            </a:r>
            <a:r>
              <a:rPr lang="en-US" sz="1800" dirty="0" err="1"/>
              <a:t>serverspec.org</a:t>
            </a:r>
            <a:r>
              <a:rPr lang="en-US" sz="1800" dirty="0"/>
              <a:t>/</a:t>
            </a:r>
            <a:r>
              <a:rPr lang="en-US" sz="1800" dirty="0" err="1"/>
              <a:t>resource_types.html</a:t>
            </a:r>
            <a:r>
              <a:rPr lang="en-US" sz="1800" dirty="0" err="1" smtClean="0"/>
              <a:t>#command</a:t>
            </a:r>
            <a:endParaRPr lang="en-US" sz="1800" dirty="0"/>
          </a:p>
        </p:txBody>
      </p:sp>
    </p:spTree>
    <p:extLst>
      <p:ext uri="{BB962C8B-B14F-4D97-AF65-F5344CB8AC3E}">
        <p14:creationId xmlns:p14="http://schemas.microsoft.com/office/powerpoint/2010/main" val="400438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61912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423736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53185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304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340014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we help </a:t>
            </a:r>
            <a:r>
              <a:rPr lang="en-US" smtClean="0"/>
              <a:t>you answer?</a:t>
            </a:r>
            <a:endParaRPr lang="en-US" dirty="0" smtClean="0"/>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191137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Details About the System</a:t>
            </a:r>
            <a:endParaRPr lang="en-US" sz="4800" dirty="0"/>
          </a:p>
        </p:txBody>
      </p:sp>
      <p:sp>
        <p:nvSpPr>
          <p:cNvPr id="3" name="Subtitle 2"/>
          <p:cNvSpPr>
            <a:spLocks noGrp="1"/>
          </p:cNvSpPr>
          <p:nvPr>
            <p:ph type="subTitle" idx="1"/>
          </p:nvPr>
        </p:nvSpPr>
        <p:spPr/>
        <p:txBody>
          <a:bodyPr/>
          <a:lstStyle/>
          <a:p>
            <a:r>
              <a:rPr lang="en-US" dirty="0" smtClean="0"/>
              <a:t>Finding and display information about our system</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73096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Features!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Finally got a chance to read through the cookbooks. Awesome! I shared them with the team over chat and I think it got them excited. George has already submitted a few feature requests:</a:t>
            </a:r>
          </a:p>
          <a:p>
            <a:pPr>
              <a:lnSpc>
                <a:spcPct val="120000"/>
              </a:lnSpc>
            </a:pPr>
            <a:endParaRPr lang="en-US" sz="2400" dirty="0"/>
          </a:p>
          <a:p>
            <a:pPr>
              <a:lnSpc>
                <a:spcPct val="120000"/>
              </a:lnSpc>
            </a:pPr>
            <a:r>
              <a:rPr lang="en-US" sz="2400" dirty="0" smtClean="0"/>
              <a:t>He thought the Message of the Day and the web page could write out some information about the system ...</a:t>
            </a:r>
          </a:p>
        </p:txBody>
      </p:sp>
    </p:spTree>
    <p:extLst>
      <p:ext uri="{BB962C8B-B14F-4D97-AF65-F5344CB8AC3E}">
        <p14:creationId xmlns:p14="http://schemas.microsoft.com/office/powerpoint/2010/main" val="261464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Tree>
    <p:extLst>
      <p:ext uri="{BB962C8B-B14F-4D97-AF65-F5344CB8AC3E}">
        <p14:creationId xmlns:p14="http://schemas.microsoft.com/office/powerpoint/2010/main" val="182321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IP Address</a:t>
            </a:r>
            <a:endParaRPr lang="en-US" dirty="0"/>
          </a:p>
          <a:p>
            <a:pPr marL="457200" indent="-457200">
              <a:buFont typeface="Wingdings" charset="2"/>
              <a:buChar char="q"/>
            </a:pPr>
            <a:r>
              <a:rPr lang="en-US" dirty="0"/>
              <a:t>hostname</a:t>
            </a:r>
          </a:p>
          <a:p>
            <a:pPr marL="457200" indent="-457200">
              <a:buFont typeface="Wingdings" charset="2"/>
              <a:buChar char="q"/>
            </a:pPr>
            <a:r>
              <a:rPr lang="en-US" dirty="0"/>
              <a:t>memory</a:t>
            </a:r>
          </a:p>
          <a:p>
            <a:pPr marL="457200" indent="-457200">
              <a:buFont typeface="Wingdings" charset="2"/>
              <a:buChar char="q"/>
            </a:pPr>
            <a:r>
              <a:rPr lang="en-US" dirty="0" smtClean="0"/>
              <a:t>CPU - </a:t>
            </a:r>
            <a:r>
              <a:rPr lang="en-US" dirty="0"/>
              <a:t>MHz</a:t>
            </a:r>
          </a:p>
        </p:txBody>
      </p:sp>
    </p:spTree>
    <p:extLst>
      <p:ext uri="{BB962C8B-B14F-4D97-AF65-F5344CB8AC3E}">
        <p14:creationId xmlns:p14="http://schemas.microsoft.com/office/powerpoint/2010/main" val="317617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852755" y="174267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363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835822" y="524787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03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364878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ipaddress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2303538"/>
            <a:ext cx="10803205" cy="1593670"/>
          </a:xfrm>
        </p:spPr>
        <p:txBody>
          <a:bodyPr/>
          <a:lstStyle/>
          <a:p>
            <a:endParaRPr lang="en-US" dirty="0"/>
          </a:p>
        </p:txBody>
      </p:sp>
    </p:spTree>
    <p:extLst>
      <p:ext uri="{BB962C8B-B14F-4D97-AF65-F5344CB8AC3E}">
        <p14:creationId xmlns:p14="http://schemas.microsoft.com/office/powerpoint/2010/main" val="354575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hostname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5665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a:t>
            </a:r>
            <a:r>
              <a:rPr lang="en-US" sz="2800" dirty="0" smtClean="0"/>
              <a:t>/workstation/recipes/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3118276"/>
            <a:ext cx="10803205" cy="457200"/>
          </a:xfrm>
        </p:spPr>
        <p:txBody>
          <a:bodyPr/>
          <a:lstStyle/>
          <a:p>
            <a:endParaRPr lang="en-US" dirty="0"/>
          </a:p>
        </p:txBody>
      </p:sp>
    </p:spTree>
    <p:extLst>
      <p:ext uri="{BB962C8B-B14F-4D97-AF65-F5344CB8AC3E}">
        <p14:creationId xmlns:p14="http://schemas.microsoft.com/office/powerpoint/2010/main" val="265448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memory</a:t>
            </a:r>
            <a:endParaRPr lang="en-US" dirty="0"/>
          </a:p>
        </p:txBody>
      </p:sp>
      <p:sp>
        <p:nvSpPr>
          <p:cNvPr id="3" name="Content Placeholder 2"/>
          <p:cNvSpPr>
            <a:spLocks noGrp="1"/>
          </p:cNvSpPr>
          <p:nvPr>
            <p:ph sz="quarter" idx="10"/>
          </p:nvPr>
        </p:nvSpPr>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1369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41359" y="3507742"/>
            <a:ext cx="10803205" cy="432808"/>
          </a:xfrm>
        </p:spPr>
        <p:txBody>
          <a:bodyPr/>
          <a:lstStyle/>
          <a:p>
            <a:endParaRPr lang="en-US" dirty="0"/>
          </a:p>
        </p:txBody>
      </p:sp>
    </p:spTree>
    <p:extLst>
      <p:ext uri="{BB962C8B-B14F-4D97-AF65-F5344CB8AC3E}">
        <p14:creationId xmlns:p14="http://schemas.microsoft.com/office/powerpoint/2010/main" val="23503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cpu</a:t>
            </a:r>
            <a:r>
              <a:rPr lang="en-US" dirty="0" smtClean="0"/>
              <a:t> - MHz</a:t>
            </a:r>
            <a:endParaRPr lang="en-US" dirty="0"/>
          </a:p>
        </p:txBody>
      </p:sp>
      <p:sp>
        <p:nvSpPr>
          <p:cNvPr id="3" name="Content Placeholder 2"/>
          <p:cNvSpPr>
            <a:spLocks noGrp="1"/>
          </p:cNvSpPr>
          <p:nvPr>
            <p:ph sz="quarter" idx="10"/>
          </p:nvPr>
        </p:nvSpPr>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835821" y="38424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330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CPU</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0"/>
            <a:ext cx="10803205" cy="389466"/>
          </a:xfrm>
        </p:spPr>
        <p:txBody>
          <a:bodyPr/>
          <a:lstStyle/>
          <a:p>
            <a:endParaRPr lang="en-US" dirty="0"/>
          </a:p>
        </p:txBody>
      </p:sp>
    </p:spTree>
    <p:extLst>
      <p:ext uri="{BB962C8B-B14F-4D97-AF65-F5344CB8AC3E}">
        <p14:creationId xmlns:p14="http://schemas.microsoft.com/office/powerpoint/2010/main" val="39666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2260314" y="2629588"/>
            <a:ext cx="8230599" cy="2869992"/>
          </a:xfrm>
        </p:spPr>
        <p:txBody>
          <a:bodyPr/>
          <a:lstStyle/>
          <a:p>
            <a:r>
              <a:rPr lang="en-US" dirty="0" smtClean="0"/>
              <a:t>By creating a change we have introduced risk. There is a chance that the code we wrote will not work when we attempt to deploy it.</a:t>
            </a:r>
          </a:p>
          <a:p>
            <a:endParaRPr lang="en-US" dirty="0"/>
          </a:p>
          <a:p>
            <a:r>
              <a:rPr lang="en-US" dirty="0" smtClean="0"/>
              <a:t>Lets run our cookbook tests before we apply the updated recipe.</a:t>
            </a:r>
            <a:endParaRPr lang="en-US" dirty="0"/>
          </a:p>
        </p:txBody>
      </p:sp>
    </p:spTree>
    <p:extLst>
      <p:ext uri="{BB962C8B-B14F-4D97-AF65-F5344CB8AC3E}">
        <p14:creationId xmlns:p14="http://schemas.microsoft.com/office/powerpoint/2010/main" val="377996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our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25854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Run our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425803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4063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 </a:t>
            </a:r>
            <a:endParaRPr lang="en-US" dirty="0"/>
          </a:p>
        </p:txBody>
      </p:sp>
    </p:spTree>
    <p:extLst>
      <p:ext uri="{BB962C8B-B14F-4D97-AF65-F5344CB8AC3E}">
        <p14:creationId xmlns:p14="http://schemas.microsoft.com/office/powerpoint/2010/main" val="418206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 the workstation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145327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fontScale="90000"/>
          </a:bodyPr>
          <a:lstStyle/>
          <a:p>
            <a:r>
              <a:rPr lang="en-US" dirty="0" smtClean="0"/>
              <a:t>Verify that the /</a:t>
            </a:r>
            <a:r>
              <a:rPr lang="en-US" dirty="0" err="1" smtClean="0"/>
              <a:t>etc</a:t>
            </a:r>
            <a:r>
              <a:rPr lang="en-US" dirty="0" smtClean="0"/>
              <a:t>/</a:t>
            </a:r>
            <a:r>
              <a:rPr lang="en-US" dirty="0" err="1" smtClean="0"/>
              <a:t>motd</a:t>
            </a:r>
            <a:r>
              <a:rPr lang="en-US" dirty="0" smtClean="0"/>
              <a:t> has been updated</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Tree>
    <p:extLst>
      <p:ext uri="{BB962C8B-B14F-4D97-AF65-F5344CB8AC3E}">
        <p14:creationId xmlns:p14="http://schemas.microsoft.com/office/powerpoint/2010/main" val="313471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What are the limitations of the way we captured this data?</a:t>
            </a:r>
            <a:endParaRPr lang="en-US" dirty="0"/>
          </a:p>
        </p:txBody>
      </p:sp>
    </p:spTree>
    <p:extLst>
      <p:ext uri="{BB962C8B-B14F-4D97-AF65-F5344CB8AC3E}">
        <p14:creationId xmlns:p14="http://schemas.microsoft.com/office/powerpoint/2010/main" val="67349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How accurate will our MOTD be when we deploy it on other systems?</a:t>
            </a:r>
            <a:endParaRPr lang="en-US" dirty="0"/>
          </a:p>
        </p:txBody>
      </p:sp>
    </p:spTree>
    <p:extLst>
      <p:ext uri="{BB962C8B-B14F-4D97-AF65-F5344CB8AC3E}">
        <p14:creationId xmlns:p14="http://schemas.microsoft.com/office/powerpoint/2010/main" val="226795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Are these values we would want to capture in our tests?</a:t>
            </a:r>
            <a:endParaRPr lang="en-US" dirty="0"/>
          </a:p>
        </p:txBody>
      </p:sp>
    </p:spTree>
    <p:extLst>
      <p:ext uri="{BB962C8B-B14F-4D97-AF65-F5344CB8AC3E}">
        <p14:creationId xmlns:p14="http://schemas.microsoft.com/office/powerpoint/2010/main" val="420655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Tree>
    <p:extLst>
      <p:ext uri="{BB962C8B-B14F-4D97-AF65-F5344CB8AC3E}">
        <p14:creationId xmlns:p14="http://schemas.microsoft.com/office/powerpoint/2010/main" val="248232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Tree>
    <p:extLst>
      <p:ext uri="{BB962C8B-B14F-4D97-AF65-F5344CB8AC3E}">
        <p14:creationId xmlns:p14="http://schemas.microsoft.com/office/powerpoint/2010/main" val="285463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2260314" y="2629587"/>
            <a:ext cx="8230599" cy="2770509"/>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401948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Tree>
    <p:extLst>
      <p:ext uri="{BB962C8B-B14F-4D97-AF65-F5344CB8AC3E}">
        <p14:creationId xmlns:p14="http://schemas.microsoft.com/office/powerpoint/2010/main" val="16239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The program 'nano' is currently not installed. To run 'nano' please ask your administrator to install the package 'nano'</a:t>
            </a:r>
          </a:p>
        </p:txBody>
      </p:sp>
      <p:sp>
        <p:nvSpPr>
          <p:cNvPr id="4" name="Text Placeholder 3"/>
          <p:cNvSpPr>
            <a:spLocks noGrp="1"/>
          </p:cNvSpPr>
          <p:nvPr>
            <p:ph type="body" sz="quarter" idx="11"/>
          </p:nvPr>
        </p:nvSpPr>
        <p:spPr/>
        <p:txBody>
          <a:bodyPr>
            <a:normAutofit/>
          </a:bodyPr>
          <a:lstStyle/>
          <a:p>
            <a:r>
              <a:rPr lang="en-US" dirty="0" smtClean="0"/>
              <a:t>$ nano</a:t>
            </a:r>
            <a:endParaRPr lang="en-US" dirty="0"/>
          </a:p>
        </p:txBody>
      </p:sp>
    </p:spTree>
    <p:extLst>
      <p:ext uri="{BB962C8B-B14F-4D97-AF65-F5344CB8AC3E}">
        <p14:creationId xmlns:p14="http://schemas.microsoft.com/office/powerpoint/2010/main" val="71765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err="1"/>
              <a:t>Ohai</a:t>
            </a:r>
            <a:r>
              <a:rPr lang="en-US" dirty="0"/>
              <a:t> queries the operating system with a number of commands, similar to the ones </a:t>
            </a:r>
            <a:r>
              <a:rPr lang="en-US" dirty="0" smtClean="0"/>
              <a:t>demonstrated. The data is presented in JSON (JavaScript Object Notation).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367913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356904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An attribute is a specific detail about a node, such as an IP address, a host name, a list of loaded kernel modules, the version(s) of available programming languages that are available, and so </a:t>
            </a:r>
            <a:r>
              <a:rPr lang="en-US" dirty="0" smtClean="0"/>
              <a:t>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Tree>
    <p:extLst>
      <p:ext uri="{BB962C8B-B14F-4D97-AF65-F5344CB8AC3E}">
        <p14:creationId xmlns:p14="http://schemas.microsoft.com/office/powerpoint/2010/main" val="106327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2359810883"/>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Oval 14"/>
          <p:cNvSpPr/>
          <p:nvPr/>
        </p:nvSpPr>
        <p:spPr bwMode="auto">
          <a:xfrm>
            <a:off x="1932364" y="1753567"/>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Oval 15"/>
          <p:cNvSpPr/>
          <p:nvPr/>
        </p:nvSpPr>
        <p:spPr bwMode="auto">
          <a:xfrm>
            <a:off x="5746084"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"IPADDRESS: #{node["</a:t>
            </a:r>
            <a:r>
              <a:rPr lang="en-US" sz="2400" dirty="0" err="1" smtClean="0">
                <a:latin typeface="Inconsolata"/>
                <a:cs typeface="Inconsolata"/>
              </a:rPr>
              <a:t>ipaddress</a:t>
            </a:r>
            <a:r>
              <a:rPr lang="en-US" sz="2400" dirty="0" smtClean="0">
                <a:latin typeface="Inconsolata"/>
                <a:cs typeface="Inconsolata"/>
              </a:rPr>
              <a:t>"]}"</a:t>
            </a:r>
            <a:endParaRPr lang="en-US" sz="2400" dirty="0">
              <a:latin typeface="Inconsolata"/>
              <a:cs typeface="Inconsolata"/>
            </a:endParaRPr>
          </a:p>
        </p:txBody>
      </p:sp>
      <p:sp>
        <p:nvSpPr>
          <p:cNvPr id="18" name="Content Placeholder 2"/>
          <p:cNvSpPr txBox="1">
            <a:spLocks/>
          </p:cNvSpPr>
          <p:nvPr/>
        </p:nvSpPr>
        <p:spPr bwMode="white">
          <a:xfrm>
            <a:off x="569122" y="5055590"/>
            <a:ext cx="10817225" cy="443183"/>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a:latin typeface="Inconsolata"/>
                <a:cs typeface="Inconsolata"/>
              </a:rPr>
              <a:t>IPADDRESS: </a:t>
            </a:r>
            <a:r>
              <a:rPr lang="en-US" sz="2400" dirty="0" smtClean="0">
                <a:latin typeface="Inconsolata"/>
                <a:cs typeface="Inconsolata"/>
              </a:rPr>
              <a:t>104.236.192.102</a:t>
            </a:r>
            <a:endParaRPr lang="en-US" sz="2400" dirty="0">
              <a:latin typeface="Inconsolata"/>
              <a:cs typeface="Inconsolata"/>
            </a:endParaRPr>
          </a:p>
        </p:txBody>
      </p:sp>
    </p:spTree>
    <p:extLst>
      <p:ext uri="{BB962C8B-B14F-4D97-AF65-F5344CB8AC3E}">
        <p14:creationId xmlns:p14="http://schemas.microsoft.com/office/powerpoint/2010/main" val="389599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2093476341"/>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360922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0" y="773072"/>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#{node["hostname"]}"</a:t>
            </a:r>
            <a:endParaRPr lang="en-US" sz="2400" dirty="0">
              <a:latin typeface="Inconsolata"/>
              <a:cs typeface="Inconsolata"/>
            </a:endParaRPr>
          </a:p>
        </p:txBody>
      </p:sp>
      <p:sp>
        <p:nvSpPr>
          <p:cNvPr id="9"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a:t>
            </a:r>
            <a:r>
              <a:rPr lang="en-US" sz="2400" dirty="0">
                <a:latin typeface="Inconsolata"/>
                <a:cs typeface="Inconsolata"/>
              </a:rPr>
              <a:t>banana-stand</a:t>
            </a:r>
          </a:p>
        </p:txBody>
      </p:sp>
    </p:spTree>
    <p:extLst>
      <p:ext uri="{BB962C8B-B14F-4D97-AF65-F5344CB8AC3E}">
        <p14:creationId xmlns:p14="http://schemas.microsoft.com/office/powerpoint/2010/main" val="43131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"Memory: #{node["memory"]["total"]}"</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2847718450"/>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5296017"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3"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6192588" y="274926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MEMORY: 502272kB</a:t>
            </a:r>
            <a:endParaRPr lang="en-US" sz="2400" dirty="0">
              <a:latin typeface="Inconsolata"/>
              <a:cs typeface="Inconsolata"/>
            </a:endParaRPr>
          </a:p>
        </p:txBody>
      </p:sp>
    </p:spTree>
    <p:extLst>
      <p:ext uri="{BB962C8B-B14F-4D97-AF65-F5344CB8AC3E}">
        <p14:creationId xmlns:p14="http://schemas.microsoft.com/office/powerpoint/2010/main" val="284906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"CPU: #{node["</a:t>
            </a:r>
            <a:r>
              <a:rPr lang="en-US" sz="2400" dirty="0" err="1" smtClean="0">
                <a:latin typeface="Inconsolata"/>
                <a:cs typeface="Inconsolata"/>
              </a:rPr>
              <a:t>cpu</a:t>
            </a:r>
            <a:r>
              <a:rPr lang="en-US" sz="2400" dirty="0" smtClean="0">
                <a:latin typeface="Inconsolata"/>
                <a:cs typeface="Inconsolata"/>
              </a:rPr>
              <a:t>"]["0"]["</a:t>
            </a:r>
            <a:r>
              <a:rPr lang="en-US" sz="2400" dirty="0" err="1" smtClean="0">
                <a:latin typeface="Inconsolata"/>
                <a:cs typeface="Inconsolata"/>
              </a:rPr>
              <a:t>mhz</a:t>
            </a:r>
            <a:r>
              <a:rPr lang="en-US" sz="2400" dirty="0" smtClean="0">
                <a:latin typeface="Inconsolata"/>
                <a:cs typeface="Inconsolata"/>
              </a:rPr>
              <a:t>"]}"</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1054983189"/>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bwMode="auto">
          <a:xfrm>
            <a:off x="787580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5744200"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Oval 6"/>
          <p:cNvSpPr/>
          <p:nvPr/>
        </p:nvSpPr>
        <p:spPr bwMode="auto">
          <a:xfrm>
            <a:off x="7869454" y="2749264"/>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Oval 8"/>
          <p:cNvSpPr/>
          <p:nvPr/>
        </p:nvSpPr>
        <p:spPr bwMode="auto">
          <a:xfrm>
            <a:off x="8766025" y="3735041"/>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hr-HR" sz="2400" dirty="0" smtClean="0">
                <a:latin typeface="Inconsolata"/>
                <a:cs typeface="Inconsolata"/>
              </a:rPr>
              <a:t>CPU: 2399.998MHz</a:t>
            </a:r>
            <a:endParaRPr lang="en-US" sz="2400" dirty="0">
              <a:latin typeface="Inconsolata"/>
              <a:cs typeface="Inconsolata"/>
            </a:endParaRPr>
          </a:p>
        </p:txBody>
      </p:sp>
    </p:spTree>
    <p:extLst>
      <p:ext uri="{BB962C8B-B14F-4D97-AF65-F5344CB8AC3E}">
        <p14:creationId xmlns:p14="http://schemas.microsoft.com/office/powerpoint/2010/main" val="360511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Tree>
    <p:extLst>
      <p:ext uri="{BB962C8B-B14F-4D97-AF65-F5344CB8AC3E}">
        <p14:creationId xmlns:p14="http://schemas.microsoft.com/office/powerpoint/2010/main" val="83948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3298478" y="451976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8415087" y="452370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7353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766301" y="456925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7029726" y="457319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496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Tree>
    <p:extLst>
      <p:ext uri="{BB962C8B-B14F-4D97-AF65-F5344CB8AC3E}">
        <p14:creationId xmlns:p14="http://schemas.microsoft.com/office/powerpoint/2010/main" val="99737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IP 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41359" y="2773210"/>
            <a:ext cx="10803205" cy="389466"/>
          </a:xfrm>
        </p:spPr>
        <p:txBody>
          <a:bodyPr/>
          <a:lstStyle/>
          <a:p>
            <a:endParaRPr lang="en-US" dirty="0"/>
          </a:p>
        </p:txBody>
      </p:sp>
    </p:spTree>
    <p:extLst>
      <p:ext uri="{BB962C8B-B14F-4D97-AF65-F5344CB8AC3E}">
        <p14:creationId xmlns:p14="http://schemas.microsoft.com/office/powerpoint/2010/main" val="315820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51280" y="3130371"/>
            <a:ext cx="10803205" cy="389466"/>
          </a:xfrm>
        </p:spPr>
        <p:txBody>
          <a:bodyPr/>
          <a:lstStyle/>
          <a:p>
            <a:endParaRPr lang="en-US" dirty="0"/>
          </a:p>
        </p:txBody>
      </p:sp>
    </p:spTree>
    <p:extLst>
      <p:ext uri="{BB962C8B-B14F-4D97-AF65-F5344CB8AC3E}">
        <p14:creationId xmlns:p14="http://schemas.microsoft.com/office/powerpoint/2010/main" val="41787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total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497455"/>
            <a:ext cx="10803205" cy="389466"/>
          </a:xfrm>
        </p:spPr>
        <p:txBody>
          <a:bodyPr/>
          <a:lstStyle/>
          <a:p>
            <a:endParaRPr lang="en-US" dirty="0"/>
          </a:p>
        </p:txBody>
      </p:sp>
    </p:spTree>
    <p:extLst>
      <p:ext uri="{BB962C8B-B14F-4D97-AF65-F5344CB8AC3E}">
        <p14:creationId xmlns:p14="http://schemas.microsoft.com/office/powerpoint/2010/main" val="94024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CPU MHz</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a:t>
            </a:r>
            <a:r>
              <a:rPr lang="en-US" sz="2000" dirty="0"/>
              <a:t>node["</a:t>
            </a:r>
            <a:r>
              <a:rPr lang="en-US" sz="2000" dirty="0" err="1"/>
              <a:t>cpu</a:t>
            </a:r>
            <a:r>
              <a:rPr lang="en-US" sz="2000" dirty="0"/>
              <a:t>"]["0"]["</a:t>
            </a:r>
            <a:r>
              <a:rPr lang="en-US" sz="2000" dirty="0" err="1"/>
              <a:t>mhz</a:t>
            </a:r>
            <a:r>
              <a:rPr lang="en-US" sz="2000" dirty="0"/>
              <a:t>"</a:t>
            </a:r>
            <a:r>
              <a:rPr lang="en-US" sz="2000" dirty="0" smtClean="0"/>
              <a:t>]}</a:t>
            </a:r>
          </a:p>
          <a:p>
            <a:r>
              <a:rPr lang="en-US" sz="2000" dirty="0" smtClean="0"/>
              <a:t>"</a:t>
            </a:r>
          </a:p>
          <a:p>
            <a:r>
              <a:rPr lang="en-US" sz="2000" dirty="0" smtClean="0"/>
              <a:t>  </a:t>
            </a:r>
            <a:r>
              <a:rPr lang="en-US" sz="2000" dirty="0"/>
              <a:t>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1"/>
            <a:ext cx="10803205" cy="389466"/>
          </a:xfrm>
        </p:spPr>
        <p:txBody>
          <a:bodyPr/>
          <a:lstStyle/>
          <a:p>
            <a:endParaRPr lang="en-US" dirty="0"/>
          </a:p>
        </p:txBody>
      </p:sp>
    </p:spTree>
    <p:extLst>
      <p:ext uri="{BB962C8B-B14F-4D97-AF65-F5344CB8AC3E}">
        <p14:creationId xmlns:p14="http://schemas.microsoft.com/office/powerpoint/2010/main" val="35110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Verify the Changes</a:t>
            </a:r>
            <a:endParaRPr lang="en-US" dirty="0"/>
          </a:p>
        </p:txBody>
      </p:sp>
      <p:sp>
        <p:nvSpPr>
          <p:cNvPr id="3" name="Text Placeholder 2"/>
          <p:cNvSpPr>
            <a:spLocks noGrp="1"/>
          </p:cNvSpPr>
          <p:nvPr>
            <p:ph type="subTitle" idx="1"/>
          </p:nvPr>
        </p:nvSpPr>
        <p:spPr>
          <a:xfrm>
            <a:off x="2260314" y="2629588"/>
            <a:ext cx="8230599" cy="3756634"/>
          </a:xfrm>
        </p:spPr>
        <p:txBody>
          <a:bodyPr/>
          <a:lstStyle/>
          <a:p>
            <a:pPr marL="457200" indent="-457200">
              <a:buFont typeface="Wingdings" charset="2"/>
              <a:buChar char="q"/>
            </a:pPr>
            <a:r>
              <a:rPr lang="en-US" sz="2400" dirty="0" smtClean="0"/>
              <a:t>Change directory into the "workstation" cookbook's directory</a:t>
            </a:r>
          </a:p>
          <a:p>
            <a:pPr marL="457200" indent="-457200">
              <a:buFont typeface="Wingdings" charset="2"/>
              <a:buChar char="q"/>
            </a:pPr>
            <a:endParaRPr lang="en-US" sz="2400" dirty="0" smtClean="0"/>
          </a:p>
          <a:p>
            <a:pPr marL="457200" indent="-457200">
              <a:buFont typeface="Wingdings" charset="2"/>
              <a:buChar char="q"/>
            </a:pPr>
            <a:r>
              <a:rPr lang="en-US" sz="2400" dirty="0" smtClean="0"/>
              <a:t>Run </a:t>
            </a:r>
            <a:r>
              <a:rPr lang="en-US" sz="2400" dirty="0" smtClean="0">
                <a:latin typeface="Inconsolata"/>
                <a:cs typeface="Inconsolata"/>
              </a:rPr>
              <a:t>kitchen test </a:t>
            </a:r>
            <a:r>
              <a:rPr lang="en-US" sz="2400" dirty="0" smtClean="0"/>
              <a:t>for the "workstation" cookbook</a:t>
            </a:r>
          </a:p>
          <a:p>
            <a:pPr marL="457200" indent="-457200">
              <a:buFont typeface="Wingdings" charset="2"/>
              <a:buChar char="q"/>
            </a:pPr>
            <a:endParaRPr lang="en-US" sz="2400" dirty="0"/>
          </a:p>
          <a:p>
            <a:pPr marL="457200" indent="-457200">
              <a:buFont typeface="Wingdings" charset="2"/>
              <a:buChar char="q"/>
            </a:pPr>
            <a:r>
              <a:rPr lang="en-US" sz="2400" dirty="0" smtClean="0"/>
              <a:t>Change directory into the home directory</a:t>
            </a:r>
          </a:p>
          <a:p>
            <a:pPr marL="457200" indent="-457200">
              <a:buFont typeface="Wingdings" charset="2"/>
              <a:buChar char="q"/>
            </a:pPr>
            <a:endParaRPr lang="en-US" sz="2400" dirty="0"/>
          </a:p>
          <a:p>
            <a:pPr marL="457200" indent="-457200">
              <a:buFont typeface="Wingdings" charset="2"/>
              <a:buChar char="q"/>
            </a:pPr>
            <a:r>
              <a:rPr lang="en-US" sz="2400" dirty="0" smtClean="0"/>
              <a:t>Run </a:t>
            </a:r>
            <a:r>
              <a:rPr lang="en-US" sz="2400" dirty="0" smtClean="0">
                <a:latin typeface="Inconsolata"/>
                <a:cs typeface="Inconsolata"/>
              </a:rPr>
              <a:t>chef-client </a:t>
            </a:r>
            <a:r>
              <a:rPr lang="en-US" sz="2400" dirty="0" smtClean="0"/>
              <a:t>locally to verify the "workstation" cookbook's default recipe.</a:t>
            </a:r>
          </a:p>
          <a:p>
            <a:pPr marL="457200" indent="-457200">
              <a:buFont typeface="Wingdings" charset="2"/>
              <a:buChar char="q"/>
            </a:pPr>
            <a:endParaRPr lang="en-US" sz="2400" dirty="0"/>
          </a:p>
          <a:p>
            <a:pPr marL="457200" indent="-457200">
              <a:buFont typeface="Wingdings" charset="2"/>
              <a:buChar char="q"/>
            </a:pPr>
            <a:endParaRPr lang="en-US" sz="2400" dirty="0" smtClean="0"/>
          </a:p>
        </p:txBody>
      </p:sp>
    </p:spTree>
    <p:extLst>
      <p:ext uri="{BB962C8B-B14F-4D97-AF65-F5344CB8AC3E}">
        <p14:creationId xmlns:p14="http://schemas.microsoft.com/office/powerpoint/2010/main" val="26558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Update the version of the "workstation" cookbook</a:t>
            </a:r>
          </a:p>
          <a:p>
            <a:pPr marL="285750" indent="-28575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p:txBody>
          <a:bodyPr>
            <a:normAutofit/>
          </a:bodyPr>
          <a:lstStyle/>
          <a:p>
            <a:r>
              <a:rPr lang="en-US" dirty="0" smtClean="0"/>
              <a:t>Lets bump the version number and check in the code to source control.</a:t>
            </a:r>
            <a:endParaRPr lang="en-US" dirty="0"/>
          </a:p>
        </p:txBody>
      </p:sp>
    </p:spTree>
    <p:extLst>
      <p:ext uri="{BB962C8B-B14F-4D97-AF65-F5344CB8AC3E}">
        <p14:creationId xmlns:p14="http://schemas.microsoft.com/office/powerpoint/2010/main" val="75244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https://</a:t>
            </a:r>
            <a:r>
              <a:rPr lang="en-US" sz="1800" dirty="0" err="1" smtClean="0">
                <a:solidFill>
                  <a:srgbClr val="3E4346"/>
                </a:solidFill>
                <a:cs typeface="Inconsolata"/>
              </a:rPr>
              <a:t>docs.chef.io</a:t>
            </a:r>
            <a:r>
              <a:rPr lang="en-US" sz="1800" dirty="0">
                <a:solidFill>
                  <a:srgbClr val="3E4346"/>
                </a:solidFill>
                <a:cs typeface="Inconsolata"/>
              </a:rPr>
              <a:t>/</a:t>
            </a:r>
            <a:r>
              <a:rPr lang="en-US" sz="1800" dirty="0" err="1">
                <a:solidFill>
                  <a:srgbClr val="3E4346"/>
                </a:solidFill>
                <a:cs typeface="Inconsolata"/>
              </a:rPr>
              <a:t>cookbook_versions.html</a:t>
            </a:r>
            <a:endParaRPr lang="en-US" sz="1800" dirty="0">
              <a:solidFill>
                <a:srgbClr val="3E4346"/>
              </a:solidFill>
              <a:cs typeface="Inconsolata"/>
            </a:endParaRPr>
          </a:p>
        </p:txBody>
      </p:sp>
    </p:spTree>
    <p:extLst>
      <p:ext uri="{BB962C8B-B14F-4D97-AF65-F5344CB8AC3E}">
        <p14:creationId xmlns:p14="http://schemas.microsoft.com/office/powerpoint/2010/main" val="33236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sz="2400" dirty="0"/>
              <a:t>Given a version number </a:t>
            </a:r>
            <a:r>
              <a:rPr lang="en-US" sz="2400" b="1" dirty="0">
                <a:solidFill>
                  <a:schemeClr val="accent4"/>
                </a:solidFill>
              </a:rPr>
              <a:t>MAJOR</a:t>
            </a:r>
            <a:r>
              <a:rPr lang="en-US" sz="2400" b="1" dirty="0"/>
              <a:t>.</a:t>
            </a:r>
            <a:r>
              <a:rPr lang="en-US" sz="2400" b="1" dirty="0">
                <a:solidFill>
                  <a:schemeClr val="accent5"/>
                </a:solidFill>
              </a:rPr>
              <a:t>MINOR</a:t>
            </a:r>
            <a:r>
              <a:rPr lang="en-US" sz="2400" b="1" dirty="0"/>
              <a:t>.</a:t>
            </a:r>
            <a:r>
              <a:rPr lang="en-US" sz="2400" b="1" dirty="0">
                <a:solidFill>
                  <a:schemeClr val="accent6"/>
                </a:solidFill>
              </a:rPr>
              <a:t>PATCH</a:t>
            </a:r>
            <a:r>
              <a:rPr lang="en-US" sz="2400" dirty="0"/>
              <a:t>, increment the:</a:t>
            </a:r>
          </a:p>
          <a:p>
            <a:endParaRPr lang="en-US" sz="2400" dirty="0"/>
          </a:p>
          <a:p>
            <a:pPr marL="342900" indent="-342900">
              <a:lnSpc>
                <a:spcPct val="120000"/>
              </a:lnSpc>
              <a:buFont typeface="Arial"/>
              <a:buChar char="•"/>
            </a:pPr>
            <a:r>
              <a:rPr lang="en-US" sz="2000" b="1" dirty="0">
                <a:solidFill>
                  <a:schemeClr val="accent4"/>
                </a:solidFill>
              </a:rPr>
              <a:t>MAJOR</a:t>
            </a:r>
            <a:r>
              <a:rPr lang="en-US" sz="2000" dirty="0">
                <a:solidFill>
                  <a:schemeClr val="accent4"/>
                </a:solidFill>
              </a:rPr>
              <a:t> </a:t>
            </a:r>
            <a:r>
              <a:rPr lang="en-US" sz="2000" dirty="0"/>
              <a:t>version when you make incompatible API </a:t>
            </a:r>
            <a:r>
              <a:rPr lang="en-US" sz="2000" dirty="0" smtClean="0"/>
              <a:t>changes</a:t>
            </a:r>
            <a:endParaRPr lang="en-US" sz="2000" dirty="0"/>
          </a:p>
          <a:p>
            <a:pPr marL="342900" indent="-342900">
              <a:lnSpc>
                <a:spcPct val="120000"/>
              </a:lnSpc>
              <a:buFont typeface="Arial"/>
              <a:buChar char="•"/>
            </a:pPr>
            <a:r>
              <a:rPr lang="en-US" sz="2000" b="1" dirty="0">
                <a:solidFill>
                  <a:schemeClr val="accent5"/>
                </a:solidFill>
              </a:rPr>
              <a:t>MINOR</a:t>
            </a:r>
            <a:r>
              <a:rPr lang="en-US" sz="2000" dirty="0">
                <a:solidFill>
                  <a:schemeClr val="accent5"/>
                </a:solidFill>
              </a:rPr>
              <a:t> </a:t>
            </a:r>
            <a:r>
              <a:rPr lang="en-US" sz="2000" dirty="0"/>
              <a:t>version when you add functionality in a backwards-compatible </a:t>
            </a:r>
            <a:r>
              <a:rPr lang="en-US" sz="2000" dirty="0" smtClean="0"/>
              <a:t>manner</a:t>
            </a:r>
            <a:endParaRPr lang="en-US" sz="2000" dirty="0"/>
          </a:p>
          <a:p>
            <a:pPr marL="342900" indent="-342900">
              <a:lnSpc>
                <a:spcPct val="120000"/>
              </a:lnSpc>
              <a:buFont typeface="Arial"/>
              <a:buChar char="•"/>
            </a:pPr>
            <a:r>
              <a:rPr lang="en-US" sz="2000" b="1" dirty="0">
                <a:solidFill>
                  <a:srgbClr val="FDB714"/>
                </a:solidFill>
              </a:rPr>
              <a:t>PATCH</a:t>
            </a:r>
            <a:r>
              <a:rPr lang="en-US" sz="2000" dirty="0">
                <a:solidFill>
                  <a:srgbClr val="FDB714"/>
                </a:solidFill>
              </a:rPr>
              <a:t> </a:t>
            </a:r>
            <a:r>
              <a:rPr lang="en-US" sz="2000" dirty="0"/>
              <a:t>version when you make backwards-compatible bug </a:t>
            </a:r>
            <a:r>
              <a:rPr lang="en-US" sz="2000" dirty="0" smtClean="0"/>
              <a:t>fixes</a:t>
            </a:r>
          </a:p>
          <a:p>
            <a:endParaRPr lang="en-US" sz="2400" dirty="0"/>
          </a:p>
        </p:txBody>
      </p:sp>
      <p:sp>
        <p:nvSpPr>
          <p:cNvPr id="5"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a:t>
            </a:r>
            <a:r>
              <a:rPr lang="en-US" sz="1800" dirty="0" err="1" smtClean="0">
                <a:solidFill>
                  <a:srgbClr val="3E4346"/>
                </a:solidFill>
                <a:cs typeface="Inconsolata"/>
              </a:rPr>
              <a:t>semver.org</a:t>
            </a:r>
            <a:endParaRPr lang="en-US" sz="1800" dirty="0">
              <a:solidFill>
                <a:srgbClr val="3E4346"/>
              </a:solidFill>
              <a:cs typeface="Inconsolata"/>
            </a:endParaRPr>
          </a:p>
        </p:txBody>
      </p:sp>
    </p:spTree>
    <p:extLst>
      <p:ext uri="{BB962C8B-B14F-4D97-AF65-F5344CB8AC3E}">
        <p14:creationId xmlns:p14="http://schemas.microsoft.com/office/powerpoint/2010/main" val="2470367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Tree>
    <p:extLst>
      <p:ext uri="{BB962C8B-B14F-4D97-AF65-F5344CB8AC3E}">
        <p14:creationId xmlns:p14="http://schemas.microsoft.com/office/powerpoint/2010/main" val="2860686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5"/>
            <a:ext cx="10803205" cy="469900"/>
          </a:xfrm>
        </p:spPr>
        <p:txBody>
          <a:bodyPr/>
          <a:lstStyle/>
          <a:p>
            <a:endParaRPr lang="en-US" dirty="0"/>
          </a:p>
        </p:txBody>
      </p:sp>
    </p:spTree>
    <p:extLst>
      <p:ext uri="{BB962C8B-B14F-4D97-AF65-F5344CB8AC3E}">
        <p14:creationId xmlns:p14="http://schemas.microsoft.com/office/powerpoint/2010/main" val="180479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The program 'emacs'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352457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Tree>
    <p:extLst>
      <p:ext uri="{BB962C8B-B14F-4D97-AF65-F5344CB8AC3E}">
        <p14:creationId xmlns:p14="http://schemas.microsoft.com/office/powerpoint/2010/main" val="240941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Details in the Webserver</a:t>
            </a:r>
            <a:endParaRPr lang="en-US" dirty="0"/>
          </a:p>
        </p:txBody>
      </p:sp>
      <p:sp>
        <p:nvSpPr>
          <p:cNvPr id="3" name="Subtitle 2"/>
          <p:cNvSpPr>
            <a:spLocks noGrp="1"/>
          </p:cNvSpPr>
          <p:nvPr>
            <p:ph type="subTitle" idx="1"/>
          </p:nvPr>
        </p:nvSpPr>
        <p:spPr>
          <a:xfrm>
            <a:off x="2260314" y="2629587"/>
            <a:ext cx="8230599" cy="3924377"/>
          </a:xfrm>
        </p:spPr>
        <p:txBody>
          <a:bodyPr>
            <a:noAutofit/>
          </a:bodyPr>
          <a:lstStyle/>
          <a:p>
            <a:pPr marL="342900" indent="-342900">
              <a:buFont typeface="Wingdings" charset="2"/>
              <a:buChar char="q"/>
            </a:pPr>
            <a:r>
              <a:rPr lang="en-US" sz="2200" dirty="0" smtClean="0"/>
              <a:t>The </a:t>
            </a:r>
            <a:r>
              <a:rPr lang="en-US" sz="2200" dirty="0" smtClean="0">
                <a:latin typeface="Inconsolata"/>
                <a:cs typeface="Inconsolata"/>
              </a:rPr>
              <a:t>file</a:t>
            </a:r>
            <a:r>
              <a:rPr lang="en-US" sz="2200" dirty="0" smtClean="0"/>
              <a:t> resource named "/</a:t>
            </a:r>
            <a:r>
              <a:rPr lang="en-US" sz="2200" dirty="0" err="1" smtClean="0"/>
              <a:t>var</a:t>
            </a:r>
            <a:r>
              <a:rPr lang="en-US" sz="2200" dirty="0" smtClean="0"/>
              <a:t>/www/html/</a:t>
            </a:r>
            <a:r>
              <a:rPr lang="en-US" sz="2200" dirty="0" err="1" smtClean="0"/>
              <a:t>index.html</a:t>
            </a:r>
            <a:r>
              <a:rPr lang="en-US" sz="2200" dirty="0" smtClean="0"/>
              <a:t>" is created with the content that includes the node details:</a:t>
            </a:r>
            <a:endParaRPr lang="en-US" sz="2200" dirty="0"/>
          </a:p>
          <a:p>
            <a:pPr marL="914382" lvl="1" indent="-457200" algn="l">
              <a:buFont typeface="Courier New"/>
              <a:buChar char="o"/>
            </a:pPr>
            <a:r>
              <a:rPr lang="en-US" sz="2000" dirty="0" err="1" smtClean="0">
                <a:solidFill>
                  <a:srgbClr val="3E4346"/>
                </a:solidFill>
                <a:latin typeface="Inconsolata"/>
                <a:cs typeface="Inconsolata"/>
              </a:rPr>
              <a:t>ipaddress</a:t>
            </a:r>
            <a:endParaRPr lang="en-US" sz="2000" dirty="0" smtClean="0">
              <a:solidFill>
                <a:srgbClr val="3E4346"/>
              </a:solidFill>
              <a:latin typeface="Inconsolata"/>
              <a:cs typeface="Inconsolata"/>
            </a:endParaRPr>
          </a:p>
          <a:p>
            <a:pPr marL="914382" lvl="1" indent="-457200" algn="l">
              <a:buFont typeface="Courier New"/>
              <a:buChar char="o"/>
            </a:pPr>
            <a:r>
              <a:rPr lang="en-US" sz="2000" dirty="0" smtClean="0">
                <a:solidFill>
                  <a:srgbClr val="3E4346"/>
                </a:solidFill>
                <a:latin typeface="Inconsolata"/>
                <a:cs typeface="Inconsolata"/>
              </a:rPr>
              <a:t>hostname</a:t>
            </a:r>
          </a:p>
          <a:p>
            <a:endParaRPr lang="en-US" sz="2200" dirty="0" smtClean="0">
              <a:solidFill>
                <a:srgbClr val="3E4346"/>
              </a:solidFill>
            </a:endParaRPr>
          </a:p>
          <a:p>
            <a:pPr marL="342900" indent="-342900">
              <a:buFont typeface="Wingdings" charset="2"/>
              <a:buChar char="q"/>
            </a:pPr>
            <a:r>
              <a:rPr lang="en-US" sz="2200" dirty="0" smtClean="0"/>
              <a:t>Run </a:t>
            </a:r>
            <a:r>
              <a:rPr lang="en-US" sz="2200" dirty="0" smtClean="0">
                <a:latin typeface="Inconsolata"/>
                <a:cs typeface="Inconsolata"/>
              </a:rPr>
              <a:t>kitchen test</a:t>
            </a:r>
            <a:r>
              <a:rPr lang="en-US" sz="2200" dirty="0" smtClean="0"/>
              <a:t> for the "apache" cookbook </a:t>
            </a:r>
          </a:p>
          <a:p>
            <a:pPr marL="342900" indent="-342900">
              <a:buFont typeface="Wingdings" charset="2"/>
              <a:buChar char="q"/>
            </a:pPr>
            <a:r>
              <a:rPr lang="en-US" sz="2200" dirty="0" smtClean="0"/>
              <a:t>Run </a:t>
            </a:r>
            <a:r>
              <a:rPr lang="en-US" sz="2200" dirty="0" smtClean="0">
                <a:latin typeface="Inconsolata"/>
                <a:cs typeface="Inconsolata"/>
              </a:rPr>
              <a:t>chef-client</a:t>
            </a:r>
            <a:r>
              <a:rPr lang="en-US" sz="2200" dirty="0" smtClean="0"/>
              <a:t> to locally apply the "apache" cookbook's default recipe.</a:t>
            </a:r>
          </a:p>
          <a:p>
            <a:pPr marL="342900" indent="-342900">
              <a:buFont typeface="Wingdings" charset="2"/>
              <a:buChar char="q"/>
            </a:pPr>
            <a:r>
              <a:rPr lang="en-US" sz="2200" dirty="0" smtClean="0"/>
              <a:t>Update the version of the "apache" cookbook</a:t>
            </a:r>
          </a:p>
          <a:p>
            <a:pPr marL="342900" indent="-342900">
              <a:buFont typeface="Wingdings" charset="2"/>
              <a:buChar char="q"/>
            </a:pPr>
            <a:r>
              <a:rPr lang="en-US" sz="2200" dirty="0" smtClean="0"/>
              <a:t>Commit </a:t>
            </a:r>
            <a:r>
              <a:rPr lang="en-US" sz="2200" dirty="0"/>
              <a:t>the changes to the </a:t>
            </a:r>
            <a:r>
              <a:rPr lang="en-US" sz="2200" dirty="0" smtClean="0"/>
              <a:t>"apache" </a:t>
            </a:r>
            <a:r>
              <a:rPr lang="en-US" sz="2200" dirty="0"/>
              <a:t>cookbook to version control </a:t>
            </a:r>
            <a:endParaRPr lang="en-US" sz="2200" dirty="0" smtClean="0"/>
          </a:p>
          <a:p>
            <a:endParaRPr lang="en-US" sz="2200" dirty="0" smtClean="0">
              <a:solidFill>
                <a:srgbClr val="3E4346"/>
              </a:solidFill>
            </a:endParaRPr>
          </a:p>
        </p:txBody>
      </p:sp>
    </p:spTree>
    <p:extLst>
      <p:ext uri="{BB962C8B-B14F-4D97-AF65-F5344CB8AC3E}">
        <p14:creationId xmlns:p14="http://schemas.microsoft.com/office/powerpoint/2010/main" val="100037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6" name="Text Placeholder 5"/>
          <p:cNvSpPr>
            <a:spLocks noGrp="1"/>
          </p:cNvSpPr>
          <p:nvPr>
            <p:ph type="body" sz="quarter" idx="13"/>
          </p:nvPr>
        </p:nvSpPr>
        <p:spPr>
          <a:xfrm>
            <a:off x="831436" y="3398071"/>
            <a:ext cx="10803205" cy="1039216"/>
          </a:xfrm>
        </p:spPr>
        <p:txBody>
          <a:bodyPr/>
          <a:lstStyle/>
          <a:p>
            <a:endParaRPr lang="en-US" dirty="0"/>
          </a:p>
        </p:txBody>
      </p:sp>
    </p:spTree>
    <p:extLst>
      <p:ext uri="{BB962C8B-B14F-4D97-AF65-F5344CB8AC3E}">
        <p14:creationId xmlns:p14="http://schemas.microsoft.com/office/powerpoint/2010/main" val="206663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12801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normAutofit fontScale="90000"/>
          </a:bodyPr>
          <a:lstStyle/>
          <a:p>
            <a:r>
              <a:rPr lang="en-US" dirty="0" smtClean="0"/>
              <a:t>Test the </a:t>
            </a:r>
            <a:r>
              <a:rPr lang="en-US" dirty="0"/>
              <a:t>a</a:t>
            </a:r>
            <a:r>
              <a:rPr lang="en-US" dirty="0" smtClean="0"/>
              <a:t>pache cookbook's default recipe</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282096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to the home directory</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3616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smtClean="0"/>
              <a:t>:server</a:t>
            </a:r>
            <a:endParaRPr lang="en-US" dirty="0"/>
          </a:p>
          <a:p>
            <a:r>
              <a:rPr lang="en-US" dirty="0"/>
              <a:t>  * </a:t>
            </a:r>
            <a:r>
              <a:rPr lang="en-US" dirty="0" err="1"/>
              <a:t>apt_package</a:t>
            </a:r>
            <a:r>
              <a:rPr lang="en-US" dirty="0"/>
              <a:t>[apache2] action install</a:t>
            </a:r>
          </a:p>
          <a:p>
            <a:r>
              <a:rPr lang="en-US" dirty="0"/>
              <a:t>    - install version 2.4.7-1ubuntu4.4 of package apache2</a:t>
            </a:r>
          </a:p>
          <a:p>
            <a:r>
              <a:rPr lang="en-US" dirty="0"/>
              <a:t>  * service[apache2] action enable (up to date)</a:t>
            </a:r>
          </a:p>
          <a:p>
            <a:r>
              <a:rPr lang="en-US" dirty="0"/>
              <a:t>  * service[apache2] action start (up to </a:t>
            </a:r>
            <a:r>
              <a:rPr lang="en-US" dirty="0" smtClean="0"/>
              <a:t>date</a:t>
            </a:r>
            <a:r>
              <a:rPr lang="en-US" dirty="0"/>
              <a:t>)</a:t>
            </a:r>
          </a:p>
        </p:txBody>
      </p:sp>
      <p:sp>
        <p:nvSpPr>
          <p:cNvPr id="3" name="Title 2"/>
          <p:cNvSpPr>
            <a:spLocks noGrp="1"/>
          </p:cNvSpPr>
          <p:nvPr>
            <p:ph type="title"/>
          </p:nvPr>
        </p:nvSpPr>
        <p:spPr/>
        <p:txBody>
          <a:bodyPr>
            <a:normAutofit fontScale="90000"/>
          </a:bodyPr>
          <a:lstStyle/>
          <a:p>
            <a:r>
              <a:rPr lang="en-US" dirty="0" smtClean="0"/>
              <a:t>Run chef-client to apply the apache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109449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6"/>
            <a:ext cx="10803205" cy="469900"/>
          </a:xfrm>
        </p:spPr>
        <p:txBody>
          <a:bodyPr/>
          <a:lstStyle/>
          <a:p>
            <a:endParaRPr lang="en-US" dirty="0"/>
          </a:p>
        </p:txBody>
      </p:sp>
    </p:spTree>
    <p:extLst>
      <p:ext uri="{BB962C8B-B14F-4D97-AF65-F5344CB8AC3E}">
        <p14:creationId xmlns:p14="http://schemas.microsoft.com/office/powerpoint/2010/main" val="341443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Tree>
    <p:extLst>
      <p:ext uri="{BB962C8B-B14F-4D97-AF65-F5344CB8AC3E}">
        <p14:creationId xmlns:p14="http://schemas.microsoft.com/office/powerpoint/2010/main" val="341277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2"/>
            <a:ext cx="8230599" cy="3441537"/>
          </a:xfrm>
        </p:spPr>
        <p:txBody>
          <a:bodyPr/>
          <a:lstStyle/>
          <a:p>
            <a:r>
              <a:rPr lang="en-US" dirty="0" smtClean="0"/>
              <a:t>What questions can we help you answer?</a:t>
            </a:r>
          </a:p>
          <a:p>
            <a:endParaRPr lang="en-US" dirty="0"/>
          </a:p>
          <a:p>
            <a:pPr marL="457200" indent="-457200">
              <a:buFont typeface="Arial"/>
              <a:buChar char="•"/>
            </a:pPr>
            <a:r>
              <a:rPr lang="en-US" dirty="0" err="1" smtClean="0"/>
              <a:t>Ohai</a:t>
            </a:r>
            <a:endParaRPr lang="en-US" dirty="0" smtClean="0"/>
          </a:p>
          <a:p>
            <a:pPr marL="457200" indent="-457200">
              <a:buFont typeface="Arial"/>
              <a:buChar char="•"/>
            </a:pPr>
            <a:r>
              <a:rPr lang="en-US" dirty="0" smtClean="0"/>
              <a:t>Node Object</a:t>
            </a:r>
          </a:p>
          <a:p>
            <a:pPr marL="457200" indent="-457200">
              <a:buFont typeface="Arial"/>
              <a:buChar char="•"/>
            </a:pPr>
            <a:r>
              <a:rPr lang="en-US" dirty="0" smtClean="0"/>
              <a:t>Node Attributes</a:t>
            </a:r>
          </a:p>
          <a:p>
            <a:pPr marL="457200" indent="-457200">
              <a:buFont typeface="Arial"/>
              <a:buChar char="•"/>
            </a:pPr>
            <a:r>
              <a:rPr lang="en-US" dirty="0" smtClean="0"/>
              <a:t>String Interpolation</a:t>
            </a:r>
          </a:p>
          <a:p>
            <a:pPr marL="457200" indent="-457200">
              <a:buFont typeface="Arial"/>
              <a:buChar char="•"/>
            </a:pPr>
            <a:r>
              <a:rPr lang="en-US" dirty="0" smtClean="0"/>
              <a:t>Semantic Versions</a:t>
            </a:r>
            <a:endParaRPr lang="en-US" dirty="0"/>
          </a:p>
        </p:txBody>
      </p:sp>
    </p:spTree>
    <p:extLst>
      <p:ext uri="{BB962C8B-B14F-4D97-AF65-F5344CB8AC3E}">
        <p14:creationId xmlns:p14="http://schemas.microsoft.com/office/powerpoint/2010/main" val="9355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386053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673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323166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Tree>
    <p:extLst>
      <p:ext uri="{BB962C8B-B14F-4D97-AF65-F5344CB8AC3E}">
        <p14:creationId xmlns:p14="http://schemas.microsoft.com/office/powerpoint/2010/main" val="265075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016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151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990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1362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5469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3948680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09667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ChangeArrowheads="1"/>
          </p:cNvSpPr>
          <p:nvPr>
            <p:ph type="ctrTitle"/>
          </p:nvPr>
        </p:nvSpPr>
        <p:spPr>
          <a:ln/>
        </p:spPr>
        <p:txBody>
          <a:bodyPr>
            <a:normAutofit fontScale="90000"/>
          </a:bodyPr>
          <a:lstStyle/>
          <a:p>
            <a:r>
              <a:rPr lang="en-US"/>
              <a:t>Introduce Yourselves</a:t>
            </a:r>
          </a:p>
        </p:txBody>
      </p:sp>
      <p:sp>
        <p:nvSpPr>
          <p:cNvPr id="124930" name="Rectangle 2"/>
          <p:cNvSpPr>
            <a:spLocks noGrp="1" noChangeArrowheads="1"/>
          </p:cNvSpPr>
          <p:nvPr>
            <p:ph type="subTitle" idx="1"/>
          </p:nvPr>
        </p:nvSpPr>
        <p:spPr>
          <a:xfrm>
            <a:off x="2260314" y="2628803"/>
            <a:ext cx="8230599" cy="3358340"/>
          </a:xfrm>
          <a:ln/>
        </p:spPr>
        <p:txBody>
          <a:bodyPr/>
          <a:lstStyle/>
          <a:p>
            <a:pPr>
              <a:lnSpc>
                <a:spcPct val="150000"/>
              </a:lnSpc>
            </a:pPr>
            <a:r>
              <a:rPr lang="en-US" dirty="0"/>
              <a:t>Name</a:t>
            </a:r>
          </a:p>
          <a:p>
            <a:pPr>
              <a:lnSpc>
                <a:spcPct val="150000"/>
              </a:lnSpc>
            </a:pPr>
            <a:r>
              <a:rPr lang="en-US" dirty="0"/>
              <a:t>Current job role</a:t>
            </a:r>
          </a:p>
          <a:p>
            <a:pPr>
              <a:lnSpc>
                <a:spcPct val="150000"/>
              </a:lnSpc>
            </a:pPr>
            <a:r>
              <a:rPr lang="en-US" dirty="0"/>
              <a:t>Previous job roles/background</a:t>
            </a:r>
          </a:p>
          <a:p>
            <a:pPr>
              <a:lnSpc>
                <a:spcPct val="150000"/>
              </a:lnSpc>
            </a:pPr>
            <a:r>
              <a:rPr lang="en-US" dirty="0"/>
              <a:t>Experience with Chef and/or </a:t>
            </a:r>
            <a:r>
              <a:rPr lang="en-US" dirty="0" err="1"/>
              <a:t>config</a:t>
            </a:r>
            <a:r>
              <a:rPr lang="en-US" dirty="0"/>
              <a:t> management</a:t>
            </a:r>
          </a:p>
          <a:p>
            <a:pPr>
              <a:lnSpc>
                <a:spcPct val="150000"/>
              </a:lnSpc>
            </a:pPr>
            <a:r>
              <a:rPr lang="en-US" dirty="0"/>
              <a:t>Favorite Text Editor</a:t>
            </a:r>
          </a:p>
        </p:txBody>
      </p:sp>
      <p:sp>
        <p:nvSpPr>
          <p:cNvPr id="4" name="Slide Number Placeholder 3"/>
          <p:cNvSpPr>
            <a:spLocks noGrp="1"/>
          </p:cNvSpPr>
          <p:nvPr>
            <p:ph type="sldNum" sz="quarter" idx="4294967295"/>
          </p:nvPr>
        </p:nvSpPr>
        <p:spPr>
          <a:xfrm>
            <a:off x="0" y="6619875"/>
            <a:ext cx="161925" cy="161925"/>
          </a:xfrm>
          <a:prstGeom prst="rect">
            <a:avLst/>
          </a:prstGeom>
        </p:spPr>
        <p:txBody>
          <a:bodyPr/>
          <a:lstStyle/>
          <a:p>
            <a:fld id="{D0BBED04-5413-DA4C-BC67-0F931B181021}" type="slidenum">
              <a:rPr lang="en-US"/>
              <a:pPr/>
              <a:t>3</a:t>
            </a:fld>
            <a:endParaRPr lang="en-US"/>
          </a:p>
        </p:txBody>
      </p:sp>
    </p:spTree>
    <p:extLst>
      <p:ext uri="{BB962C8B-B14F-4D97-AF65-F5344CB8AC3E}">
        <p14:creationId xmlns:p14="http://schemas.microsoft.com/office/powerpoint/2010/main" val="83936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81973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Tree>
    <p:extLst>
      <p:ext uri="{BB962C8B-B14F-4D97-AF65-F5344CB8AC3E}">
        <p14:creationId xmlns:p14="http://schemas.microsoft.com/office/powerpoint/2010/main" val="545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55852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230361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1041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0902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7282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8648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135807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36873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404006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4672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12870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74009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7603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462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91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289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3351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7106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98932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2369001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346030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21545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5392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3451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325078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417170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68729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Tree>
    <p:extLst>
      <p:ext uri="{BB962C8B-B14F-4D97-AF65-F5344CB8AC3E}">
        <p14:creationId xmlns:p14="http://schemas.microsoft.com/office/powerpoint/2010/main" val="133643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2197765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45369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268676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a:solidFill>
                  <a:srgbClr val="000000"/>
                </a:solidFill>
                <a:latin typeface="Courier New"/>
                <a:cs typeface="Courier New"/>
              </a:rPr>
              <a:t>package </a:t>
            </a:r>
            <a:r>
              <a:rPr lang="en-US" dirty="0">
                <a:solidFill>
                  <a:srgbClr val="4E9A06"/>
                </a:solidFill>
                <a:latin typeface="Courier New"/>
                <a:cs typeface="Courier New"/>
              </a:rPr>
              <a:t>'</a:t>
            </a:r>
            <a:r>
              <a:rPr lang="en-US" dirty="0" err="1">
                <a:solidFill>
                  <a:srgbClr val="4E9A06"/>
                </a:solidFill>
                <a:latin typeface="Courier New"/>
                <a:cs typeface="Courier New"/>
              </a:rPr>
              <a:t>httpd</a:t>
            </a:r>
            <a:r>
              <a:rPr lang="en-US" dirty="0">
                <a:solidFill>
                  <a:srgbClr val="4E9A06"/>
                </a:solidFill>
                <a:latin typeface="Courier New"/>
                <a:cs typeface="Courier New"/>
              </a:rPr>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256532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42523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71040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474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36144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344060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67299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Tree>
    <p:extLst>
      <p:ext uri="{BB962C8B-B14F-4D97-AF65-F5344CB8AC3E}">
        <p14:creationId xmlns:p14="http://schemas.microsoft.com/office/powerpoint/2010/main" val="25087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16439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62382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116993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a:solidFill>
                  <a:srgbClr val="000000"/>
                </a:solidFill>
                <a:latin typeface="Courier New"/>
                <a:cs typeface="Courier New"/>
              </a:rPr>
              <a:t>service </a:t>
            </a:r>
            <a:r>
              <a:rPr lang="en-US" dirty="0">
                <a:solidFill>
                  <a:srgbClr val="4E9A06"/>
                </a:solidFill>
                <a:latin typeface="Courier New"/>
                <a:cs typeface="Courier New"/>
              </a:rPr>
              <a:t>'</a:t>
            </a:r>
            <a:r>
              <a:rPr lang="en-US" dirty="0" err="1">
                <a:solidFill>
                  <a:srgbClr val="4E9A06"/>
                </a:solidFill>
                <a:latin typeface="Courier New"/>
                <a:cs typeface="Courier New"/>
              </a:rPr>
              <a:t>ntp</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action </a:t>
            </a:r>
            <a:r>
              <a:rPr lang="en-US" b="1" dirty="0">
                <a:solidFill>
                  <a:srgbClr val="CE5C00"/>
                </a:solidFill>
                <a:latin typeface="Courier New"/>
                <a:cs typeface="Courier New"/>
              </a:rPr>
              <a:t>[</a:t>
            </a:r>
            <a:r>
              <a:rPr lang="en-US" b="1" dirty="0">
                <a:solidFill>
                  <a:srgbClr val="4E9A06"/>
                </a:solidFill>
                <a:latin typeface="Courier New"/>
                <a:cs typeface="Courier New"/>
              </a:rPr>
              <a:t>:start</a:t>
            </a:r>
            <a:r>
              <a:rPr lang="en-US" b="1" dirty="0">
                <a:solidFill>
                  <a:srgbClr val="000000"/>
                </a:solidFill>
                <a:latin typeface="Courier New"/>
                <a:cs typeface="Courier New"/>
              </a:rPr>
              <a:t>, </a:t>
            </a:r>
            <a:r>
              <a:rPr lang="en-US" b="1" dirty="0">
                <a:solidFill>
                  <a:srgbClr val="4E9A06"/>
                </a:solidFill>
                <a:latin typeface="Courier New"/>
                <a:cs typeface="Courier New"/>
              </a:rPr>
              <a:t>:enable</a:t>
            </a:r>
            <a:r>
              <a:rPr lang="en-US" b="1" dirty="0">
                <a:solidFill>
                  <a:srgbClr val="CE5C00"/>
                </a:solidFill>
                <a:latin typeface="Courier New"/>
                <a:cs typeface="Courier New"/>
              </a:rPr>
              <a:t>]</a:t>
            </a:r>
          </a:p>
          <a:p>
            <a:r>
              <a:rPr lang="en-US" b="1" dirty="0">
                <a:solidFill>
                  <a:srgbClr val="204A87"/>
                </a:solidFill>
                <a:latin typeface="Courier New"/>
                <a:cs typeface="Courier New"/>
              </a:rPr>
              <a:t>end</a:t>
            </a:r>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244489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219541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798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Autofit/>
          </a:bodyPr>
          <a:lstStyle/>
          <a:p>
            <a:pPr>
              <a:lnSpc>
                <a:spcPct val="90000"/>
              </a:lnSpc>
            </a:pPr>
            <a:r>
              <a:rPr lang="en-US" sz="2000" dirty="0" smtClean="0"/>
              <a:t>For the "workstation" cookbook:</a:t>
            </a:r>
          </a:p>
          <a:p>
            <a:pPr>
              <a:lnSpc>
                <a:spcPct val="90000"/>
              </a:lnSpc>
            </a:pPr>
            <a:endParaRPr lang="en-US" sz="2000" dirty="0" smtClean="0"/>
          </a:p>
          <a:p>
            <a:pPr marL="285750" indent="-285750">
              <a:lnSpc>
                <a:spcPct val="90000"/>
              </a:lnSpc>
              <a:buFont typeface="Wingdings" charset="2"/>
              <a:buChar char="q"/>
            </a:pPr>
            <a:r>
              <a:rPr lang="en-US" sz="2000" dirty="0" smtClean="0"/>
              <a:t>Use </a:t>
            </a:r>
            <a:r>
              <a:rPr lang="en-US" sz="2000" dirty="0" smtClean="0">
                <a:latin typeface="Inconsolata"/>
                <a:cs typeface="Inconsolata"/>
              </a:rPr>
              <a:t>chef generate </a:t>
            </a:r>
            <a:r>
              <a:rPr lang="en-US" sz="2000" dirty="0" smtClean="0"/>
              <a:t>to create a template named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Copy the source attribute from the file named "/</a:t>
            </a:r>
            <a:r>
              <a:rPr lang="en-US" sz="2000" dirty="0" err="1" smtClean="0"/>
              <a:t>etc</a:t>
            </a:r>
            <a:r>
              <a:rPr lang="en-US" sz="2000" dirty="0" smtClean="0"/>
              <a:t>/</a:t>
            </a:r>
            <a:r>
              <a:rPr lang="en-US" sz="2000" dirty="0" err="1" smtClean="0"/>
              <a:t>motd</a:t>
            </a:r>
            <a:r>
              <a:rPr lang="en-US" sz="2000" dirty="0" smtClean="0"/>
              <a:t>" into the template file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Remove a resource: </a:t>
            </a:r>
            <a:r>
              <a:rPr lang="en-US" sz="2000" dirty="0" smtClean="0">
                <a:latin typeface="Inconsolata"/>
                <a:cs typeface="Inconsolata"/>
              </a:rPr>
              <a:t>The file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Add a resource: </a:t>
            </a:r>
            <a:r>
              <a:rPr lang="en-US" sz="2000" dirty="0" smtClean="0">
                <a:latin typeface="Inconsolata"/>
                <a:cs typeface="Inconsolata"/>
              </a:rPr>
              <a:t>The template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 is created with the source "</a:t>
            </a:r>
            <a:r>
              <a:rPr lang="en-US" sz="2000" dirty="0" err="1" smtClean="0">
                <a:latin typeface="Inconsolata"/>
                <a:cs typeface="Inconsolata"/>
              </a:rPr>
              <a:t>motd.erb</a:t>
            </a:r>
            <a:r>
              <a:rPr lang="en-US" sz="2000" dirty="0" smtClean="0">
                <a:latin typeface="Inconsolata"/>
                <a:cs typeface="Inconsolata"/>
              </a:rPr>
              <a:t>"</a:t>
            </a:r>
          </a:p>
          <a:p>
            <a:pPr marL="285750" indent="-285750">
              <a:lnSpc>
                <a:spcPct val="90000"/>
              </a:lnSpc>
              <a:buFont typeface="Wingdings" charset="2"/>
              <a:buChar char="q"/>
            </a:pPr>
            <a:endParaRPr lang="en-US" sz="2000" dirty="0">
              <a:latin typeface="Inconsolata"/>
              <a:cs typeface="Inconsolata"/>
            </a:endParaRPr>
          </a:p>
          <a:p>
            <a:pPr marL="285750" indent="-285750">
              <a:lnSpc>
                <a:spcPct val="90000"/>
              </a:lnSpc>
              <a:buFont typeface="Wingdings" charset="2"/>
              <a:buChar char="q"/>
            </a:pPr>
            <a:r>
              <a:rPr lang="en-US" sz="2000" dirty="0" smtClean="0">
                <a:cs typeface="Inconsolata"/>
              </a:rPr>
              <a:t>Use </a:t>
            </a:r>
            <a:r>
              <a:rPr lang="en-US" sz="2000" dirty="0" smtClean="0">
                <a:latin typeface="Inconsolata"/>
                <a:cs typeface="Inconsolata"/>
              </a:rPr>
              <a:t>kitchen test</a:t>
            </a:r>
            <a:r>
              <a:rPr lang="en-US" sz="2000" dirty="0" smtClean="0">
                <a:cs typeface="Inconsolata"/>
              </a:rPr>
              <a:t> to test  it and </a:t>
            </a:r>
            <a:r>
              <a:rPr lang="en-US" sz="2000" dirty="0" smtClean="0">
                <a:latin typeface="Inconsolata"/>
                <a:cs typeface="Inconsolata"/>
              </a:rPr>
              <a:t>chef-client</a:t>
            </a:r>
            <a:r>
              <a:rPr lang="en-US" sz="2000" dirty="0" smtClean="0">
                <a:cs typeface="Inconsolata"/>
              </a:rPr>
              <a:t> to locally apply the default recipe.</a:t>
            </a:r>
            <a:endParaRPr lang="en-US" sz="2000" dirty="0" smtClean="0"/>
          </a:p>
          <a:p>
            <a:pPr marL="285750" indent="-285750">
              <a:lnSpc>
                <a:spcPct val="90000"/>
              </a:lnSpc>
              <a:buFont typeface="Wingdings" charset="2"/>
              <a:buChar char="q"/>
            </a:pPr>
            <a:endParaRPr lang="en-US" sz="2000" dirty="0"/>
          </a:p>
        </p:txBody>
      </p:sp>
    </p:spTree>
    <p:extLst>
      <p:ext uri="{BB962C8B-B14F-4D97-AF65-F5344CB8AC3E}">
        <p14:creationId xmlns:p14="http://schemas.microsoft.com/office/powerpoint/2010/main" val="128538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34917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41203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Tree>
    <p:extLst>
      <p:ext uri="{BB962C8B-B14F-4D97-AF65-F5344CB8AC3E}">
        <p14:creationId xmlns:p14="http://schemas.microsoft.com/office/powerpoint/2010/main" val="41148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268129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05386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68068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"workstation"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"workstation"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49885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etc</a:t>
            </a:r>
            <a:r>
              <a:rPr lang="en-US" dirty="0">
                <a:solidFill>
                  <a:srgbClr val="4E9A06"/>
                </a:solidFill>
                <a:latin typeface="Courier New"/>
                <a:cs typeface="Courier New"/>
              </a:rPr>
              <a:t>/</a:t>
            </a:r>
            <a:r>
              <a:rPr lang="en-US" dirty="0" err="1">
                <a:solidFill>
                  <a:srgbClr val="4E9A06"/>
                </a:solidFill>
                <a:latin typeface="Courier New"/>
                <a:cs typeface="Courier New"/>
              </a:rPr>
              <a:t>motd</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'This company is the property ...'</a:t>
            </a:r>
          </a:p>
          <a:p>
            <a:r>
              <a:rPr lang="en-US" b="1" dirty="0">
                <a:solidFill>
                  <a:srgbClr val="204A87"/>
                </a:solidFill>
                <a:latin typeface="Courier New"/>
                <a:cs typeface="Courier New"/>
              </a:rPr>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07719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206150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21014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61990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3357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normAutofit lnSpcReduction="10000"/>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Terminal / Command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smtClean="0"/>
              <a:t>Download a repository of cookbooks</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1031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353418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Tree>
    <p:extLst>
      <p:ext uri="{BB962C8B-B14F-4D97-AF65-F5344CB8AC3E}">
        <p14:creationId xmlns:p14="http://schemas.microsoft.com/office/powerpoint/2010/main" val="209528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Download Your Work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smtClean="0"/>
              <a:t>A copy of the work that you completed in </a:t>
            </a:r>
            <a:r>
              <a:rPr lang="en-US" smtClean="0"/>
              <a:t>this workshop can </a:t>
            </a:r>
            <a:r>
              <a:rPr lang="en-US" dirty="0" smtClean="0"/>
              <a:t>be found on </a:t>
            </a:r>
            <a:r>
              <a:rPr lang="en-US" dirty="0" err="1" smtClean="0"/>
              <a:t>GitHub</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github.com</a:t>
            </a:r>
            <a:r>
              <a:rPr lang="en-US" dirty="0"/>
              <a:t>/chef-training/</a:t>
            </a:r>
            <a:r>
              <a:rPr lang="en-US" dirty="0" err="1"/>
              <a:t>chefdk</a:t>
            </a:r>
            <a:r>
              <a:rPr lang="en-US" dirty="0"/>
              <a:t>-fundamentals-repo</a:t>
            </a:r>
          </a:p>
        </p:txBody>
      </p:sp>
    </p:spTree>
    <p:extLst>
      <p:ext uri="{BB962C8B-B14F-4D97-AF65-F5344CB8AC3E}">
        <p14:creationId xmlns:p14="http://schemas.microsoft.com/office/powerpoint/2010/main" val="341667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129369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298037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etc</a:t>
            </a:r>
            <a:r>
              <a:rPr lang="en-US" dirty="0">
                <a:solidFill>
                  <a:srgbClr val="4E9A06"/>
                </a:solidFill>
                <a:latin typeface="Courier New"/>
                <a:cs typeface="Courier New"/>
              </a:rPr>
              <a:t>/</a:t>
            </a:r>
            <a:r>
              <a:rPr lang="en-US" dirty="0" err="1">
                <a:solidFill>
                  <a:srgbClr val="4E9A06"/>
                </a:solidFill>
                <a:latin typeface="Courier New"/>
                <a:cs typeface="Courier New"/>
              </a:rPr>
              <a:t>motd</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action </a:t>
            </a:r>
            <a:r>
              <a:rPr lang="en-US" dirty="0">
                <a:solidFill>
                  <a:srgbClr val="4E9A06"/>
                </a:solidFill>
                <a:latin typeface="Courier New"/>
                <a:cs typeface="Courier New"/>
              </a:rPr>
              <a:t>:delete</a:t>
            </a:r>
          </a:p>
          <a:p>
            <a:r>
              <a:rPr lang="en-US" b="1" dirty="0">
                <a:solidFill>
                  <a:srgbClr val="204A87"/>
                </a:solidFill>
                <a:latin typeface="Courier New"/>
                <a:cs typeface="Courier New"/>
              </a:rPr>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42931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31065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Review Day One</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916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What questions can we answer for you?</a:t>
            </a:r>
            <a:endParaRPr lang="en-US" dirty="0"/>
          </a:p>
        </p:txBody>
      </p:sp>
      <p:sp>
        <p:nvSpPr>
          <p:cNvPr id="6" name="Subtitle 5"/>
          <p:cNvSpPr>
            <a:spLocks noGrp="1"/>
          </p:cNvSpPr>
          <p:nvPr>
            <p:ph type="subTitle" idx="1"/>
          </p:nvPr>
        </p:nvSpPr>
        <p:spPr>
          <a:xfrm>
            <a:off x="2260314" y="2882804"/>
            <a:ext cx="8230599" cy="1908215"/>
          </a:xfrm>
        </p:spPr>
        <p:txBody>
          <a:bodyPr/>
          <a:lstStyle/>
          <a:p>
            <a:pPr marL="457200" indent="-457200">
              <a:buFont typeface="Arial"/>
              <a:buChar char="•"/>
            </a:pPr>
            <a:r>
              <a:rPr lang="en-US" dirty="0" smtClean="0"/>
              <a:t>resources</a:t>
            </a:r>
          </a:p>
          <a:p>
            <a:pPr marL="457200" indent="-457200">
              <a:buFont typeface="Arial"/>
              <a:buChar char="•"/>
            </a:pPr>
            <a:r>
              <a:rPr lang="en-US" dirty="0" smtClean="0"/>
              <a:t>test-and-repair</a:t>
            </a:r>
          </a:p>
          <a:p>
            <a:pPr marL="457200" indent="-457200">
              <a:buFont typeface="Arial"/>
              <a:buChar char="•"/>
            </a:pPr>
            <a:r>
              <a:rPr lang="en-US" dirty="0" smtClean="0"/>
              <a:t>chef-apply</a:t>
            </a:r>
          </a:p>
          <a:p>
            <a:pPr marL="457200" indent="-457200">
              <a:buFont typeface="Arial"/>
              <a:buChar char="•"/>
            </a:pPr>
            <a:r>
              <a:rPr lang="en-US" dirty="0" smtClean="0"/>
              <a:t>recipes</a:t>
            </a:r>
          </a:p>
          <a:p>
            <a:pPr marL="457200" indent="-457200">
              <a:buFont typeface="Arial"/>
              <a:buChar char="•"/>
            </a:pPr>
            <a:r>
              <a:rPr lang="en-US" dirty="0" smtClean="0"/>
              <a:t>cookbooks</a:t>
            </a:r>
          </a:p>
          <a:p>
            <a:pPr marL="457200" indent="-457200">
              <a:buFont typeface="Arial"/>
              <a:buChar char="•"/>
            </a:pPr>
            <a:r>
              <a:rPr lang="en-US" dirty="0" smtClean="0"/>
              <a:t>version control with </a:t>
            </a:r>
            <a:r>
              <a:rPr lang="en-US" dirty="0" err="1" smtClean="0"/>
              <a:t>git</a:t>
            </a:r>
            <a:endParaRPr lang="en-US" dirty="0" smtClean="0"/>
          </a:p>
          <a:p>
            <a:pPr marL="457200" indent="-457200">
              <a:buFont typeface="Arial"/>
              <a:buChar char="•"/>
            </a:pPr>
            <a:r>
              <a:rPr lang="en-US" dirty="0" smtClean="0"/>
              <a:t>chef-client in local mode</a:t>
            </a:r>
          </a:p>
          <a:p>
            <a:pPr marL="457200" indent="-457200">
              <a:buFont typeface="Arial"/>
              <a:buChar char="•"/>
            </a:pPr>
            <a:r>
              <a:rPr lang="en-US" dirty="0" smtClean="0"/>
              <a:t>chef command</a:t>
            </a:r>
          </a:p>
        </p:txBody>
      </p:sp>
    </p:spTree>
    <p:extLst>
      <p:ext uri="{BB962C8B-B14F-4D97-AF65-F5344CB8AC3E}">
        <p14:creationId xmlns:p14="http://schemas.microsoft.com/office/powerpoint/2010/main" val="295383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What questions can we answer for you?</a:t>
            </a:r>
            <a:endParaRPr lang="en-US" dirty="0"/>
          </a:p>
        </p:txBody>
      </p:sp>
      <p:sp>
        <p:nvSpPr>
          <p:cNvPr id="6" name="Subtitle 5"/>
          <p:cNvSpPr>
            <a:spLocks noGrp="1"/>
          </p:cNvSpPr>
          <p:nvPr>
            <p:ph type="subTitle" idx="1"/>
          </p:nvPr>
        </p:nvSpPr>
        <p:spPr>
          <a:xfrm>
            <a:off x="2260314" y="2882804"/>
            <a:ext cx="8230599" cy="1908215"/>
          </a:xfrm>
        </p:spPr>
        <p:txBody>
          <a:bodyPr/>
          <a:lstStyle/>
          <a:p>
            <a:pPr marL="457200" indent="-457200">
              <a:buFont typeface="Arial"/>
              <a:buChar char="•"/>
            </a:pPr>
            <a:r>
              <a:rPr lang="en-US" dirty="0"/>
              <a:t>Test Kitchen</a:t>
            </a:r>
          </a:p>
          <a:p>
            <a:pPr marL="457200" indent="-457200">
              <a:buFont typeface="Arial"/>
              <a:buChar char="•"/>
            </a:pPr>
            <a:r>
              <a:rPr lang="en-US" dirty="0" err="1"/>
              <a:t>Serverspec</a:t>
            </a:r>
            <a:endParaRPr lang="en-US" dirty="0"/>
          </a:p>
          <a:p>
            <a:pPr marL="457200" indent="-457200">
              <a:buFont typeface="Arial"/>
              <a:buChar char="•"/>
            </a:pPr>
            <a:r>
              <a:rPr lang="en-US" dirty="0" err="1" smtClean="0"/>
              <a:t>ohai</a:t>
            </a:r>
            <a:endParaRPr lang="en-US" dirty="0" smtClean="0"/>
          </a:p>
          <a:p>
            <a:pPr marL="457200" indent="-457200">
              <a:buFont typeface="Arial"/>
              <a:buChar char="•"/>
            </a:pPr>
            <a:r>
              <a:rPr lang="en-US" dirty="0" smtClean="0"/>
              <a:t>node attributes</a:t>
            </a:r>
          </a:p>
          <a:p>
            <a:pPr marL="457200" indent="-457200">
              <a:buFont typeface="Arial"/>
              <a:buChar char="•"/>
            </a:pPr>
            <a:r>
              <a:rPr lang="en-US" dirty="0" smtClean="0"/>
              <a:t>String interpolation</a:t>
            </a:r>
          </a:p>
          <a:p>
            <a:pPr marL="457200" indent="-457200">
              <a:buFont typeface="Arial"/>
              <a:buChar char="•"/>
            </a:pPr>
            <a:r>
              <a:rPr lang="en-US" dirty="0" smtClean="0"/>
              <a:t>ERB</a:t>
            </a:r>
          </a:p>
          <a:p>
            <a:pPr marL="457200" indent="-457200">
              <a:buFont typeface="Arial"/>
              <a:buChar char="•"/>
            </a:pPr>
            <a:r>
              <a:rPr lang="en-US" dirty="0" smtClean="0"/>
              <a:t>Semantic versioning</a:t>
            </a:r>
            <a:endParaRPr lang="en-US" dirty="0"/>
          </a:p>
        </p:txBody>
      </p:sp>
    </p:spTree>
    <p:extLst>
      <p:ext uri="{BB962C8B-B14F-4D97-AF65-F5344CB8AC3E}">
        <p14:creationId xmlns:p14="http://schemas.microsoft.com/office/powerpoint/2010/main" val="224404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Download Your Work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smtClean="0"/>
              <a:t>A copy of the work that you completed in this workshop can be found on </a:t>
            </a:r>
            <a:r>
              <a:rPr lang="en-US" dirty="0" err="1" smtClean="0"/>
              <a:t>GitHub</a:t>
            </a:r>
            <a:r>
              <a:rPr lang="en-US" dirty="0" smtClean="0"/>
              <a:t>.</a:t>
            </a:r>
          </a:p>
          <a:p>
            <a:endParaRPr lang="en-US" dirty="0"/>
          </a:p>
          <a:p>
            <a:r>
              <a:rPr lang="en-US" sz="2300" dirty="0" err="1" smtClean="0"/>
              <a:t>github.com</a:t>
            </a:r>
            <a:r>
              <a:rPr lang="en-US" sz="2300" dirty="0"/>
              <a:t>/chef-training/</a:t>
            </a:r>
            <a:r>
              <a:rPr lang="en-US" sz="2300" dirty="0" err="1"/>
              <a:t>chefdk</a:t>
            </a:r>
            <a:r>
              <a:rPr lang="en-US" sz="2300" dirty="0"/>
              <a:t>-fundamentals-repo/tree/</a:t>
            </a:r>
            <a:r>
              <a:rPr lang="en-US" sz="2300" dirty="0" err="1"/>
              <a:t>rhel</a:t>
            </a:r>
            <a:endParaRPr lang="en-US" sz="2300" dirty="0"/>
          </a:p>
        </p:txBody>
      </p:sp>
      <p:sp>
        <p:nvSpPr>
          <p:cNvPr id="6" name="Content Placeholder 5"/>
          <p:cNvSpPr>
            <a:spLocks noGrp="1"/>
          </p:cNvSpPr>
          <p:nvPr>
            <p:ph sz="quarter" idx="13"/>
          </p:nvPr>
        </p:nvSpPr>
        <p:spPr/>
        <p:txBody>
          <a:bodyPr/>
          <a:lstStyle/>
          <a:p>
            <a:r>
              <a:rPr lang="en-US" dirty="0"/>
              <a:t>https://</a:t>
            </a:r>
            <a:r>
              <a:rPr lang="en-US" dirty="0" err="1"/>
              <a:t>github.com</a:t>
            </a:r>
            <a:r>
              <a:rPr lang="en-US" dirty="0"/>
              <a:t>/chef-training/</a:t>
            </a:r>
            <a:r>
              <a:rPr lang="en-US" dirty="0" err="1"/>
              <a:t>chefdk</a:t>
            </a:r>
            <a:r>
              <a:rPr lang="en-US" dirty="0"/>
              <a:t>-fundamentals-repo</a:t>
            </a:r>
          </a:p>
        </p:txBody>
      </p:sp>
      <p:pic>
        <p:nvPicPr>
          <p:cNvPr id="2" name="Picture 1" descr="chef-training_chefdk-fundamentals-repo_at_rhel_·_GitHu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727" y="3757797"/>
            <a:ext cx="9077614" cy="2361293"/>
          </a:xfrm>
          <a:prstGeom prst="rect">
            <a:avLst/>
          </a:prstGeom>
        </p:spPr>
      </p:pic>
    </p:spTree>
    <p:extLst>
      <p:ext uri="{BB962C8B-B14F-4D97-AF65-F5344CB8AC3E}">
        <p14:creationId xmlns:p14="http://schemas.microsoft.com/office/powerpoint/2010/main" val="122685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Chef Server</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863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a:t>Create a Hosted Chef Account</a:t>
            </a:r>
          </a:p>
          <a:p>
            <a:pPr marL="285750" indent="-285750">
              <a:buFont typeface="Wingdings" charset="2"/>
              <a:buChar char="q"/>
            </a:pPr>
            <a:r>
              <a:rPr lang="en-US" dirty="0"/>
              <a:t>Upload our cookbooks to the Hosted Chef Server</a:t>
            </a:r>
          </a:p>
          <a:p>
            <a:pPr marL="285750" indent="-285750">
              <a:buFont typeface="Wingdings" charset="2"/>
              <a:buChar char="q"/>
            </a:pPr>
            <a:r>
              <a:rPr lang="en-US" dirty="0"/>
              <a:t>Add our old 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Tree>
    <p:extLst>
      <p:ext uri="{BB962C8B-B14F-4D97-AF65-F5344CB8AC3E}">
        <p14:creationId xmlns:p14="http://schemas.microsoft.com/office/powerpoint/2010/main" val="204718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Tree>
    <p:extLst>
      <p:ext uri="{BB962C8B-B14F-4D97-AF65-F5344CB8AC3E}">
        <p14:creationId xmlns:p14="http://schemas.microsoft.com/office/powerpoint/2010/main" val="364253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ORGNAME-validator</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Tree>
    <p:extLst>
      <p:ext uri="{BB962C8B-B14F-4D97-AF65-F5344CB8AC3E}">
        <p14:creationId xmlns:p14="http://schemas.microsoft.com/office/powerpoint/2010/main" val="294899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Create a Hosted Chef Account</a:t>
            </a:r>
          </a:p>
          <a:p>
            <a:pPr marL="285750" indent="-285750">
              <a:buFont typeface="Wingdings" charset="2"/>
              <a:buChar char="q"/>
            </a:pPr>
            <a:r>
              <a:rPr lang="en-US" dirty="0"/>
              <a:t>Upload our cookbooks to the Hosted Chef Server</a:t>
            </a:r>
          </a:p>
          <a:p>
            <a:pPr marL="285750" indent="-285750">
              <a:buFont typeface="Wingdings" charset="2"/>
              <a:buChar char="q"/>
            </a:pPr>
            <a:r>
              <a:rPr lang="en-US" dirty="0"/>
              <a:t>Add our old 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Tree>
    <p:extLst>
      <p:ext uri="{BB962C8B-B14F-4D97-AF65-F5344CB8AC3E}">
        <p14:creationId xmlns:p14="http://schemas.microsoft.com/office/powerpoint/2010/main" val="101526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0659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Tree>
    <p:extLst>
      <p:ext uri="{BB962C8B-B14F-4D97-AF65-F5344CB8AC3E}">
        <p14:creationId xmlns:p14="http://schemas.microsoft.com/office/powerpoint/2010/main" val="135629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List cookbooks on the Chef Server</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305047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Uploading apache       [0.2.1]</a:t>
            </a:r>
          </a:p>
          <a:p>
            <a:r>
              <a:rPr lang="en-US" dirty="0"/>
              <a:t>Uploaded 1 cookbook.</a:t>
            </a:r>
          </a:p>
          <a:p>
            <a:endParaRPr lang="en-US" dirty="0"/>
          </a:p>
        </p:txBody>
      </p:sp>
      <p:sp>
        <p:nvSpPr>
          <p:cNvPr id="3" name="Title 2"/>
          <p:cNvSpPr>
            <a:spLocks noGrp="1"/>
          </p:cNvSpPr>
          <p:nvPr>
            <p:ph type="title"/>
          </p:nvPr>
        </p:nvSpPr>
        <p:spPr/>
        <p:txBody>
          <a:bodyPr/>
          <a:lstStyle/>
          <a:p>
            <a:r>
              <a:rPr lang="en-US" dirty="0" smtClean="0"/>
              <a:t>Upload the apache cookbook</a:t>
            </a:r>
            <a:endParaRPr lang="en-US" dirty="0"/>
          </a:p>
        </p:txBody>
      </p:sp>
      <p:sp>
        <p:nvSpPr>
          <p:cNvPr id="4" name="Text Placeholder 3"/>
          <p:cNvSpPr>
            <a:spLocks noGrp="1"/>
          </p:cNvSpPr>
          <p:nvPr>
            <p:ph type="body" sz="quarter" idx="11"/>
          </p:nvPr>
        </p:nvSpPr>
        <p:spPr/>
        <p:txBody>
          <a:bodyPr/>
          <a:lstStyle/>
          <a:p>
            <a:r>
              <a:rPr lang="en-US" dirty="0" smtClean="0"/>
              <a:t>$ knife cookbook upload apache</a:t>
            </a:r>
            <a:endParaRPr lang="en-US" dirty="0"/>
          </a:p>
        </p:txBody>
      </p:sp>
    </p:spTree>
    <p:extLst>
      <p:ext uri="{BB962C8B-B14F-4D97-AF65-F5344CB8AC3E}">
        <p14:creationId xmlns:p14="http://schemas.microsoft.com/office/powerpoint/2010/main" val="218387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3848014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a:p>
            <a:r>
              <a:rPr lang="en-US" dirty="0" smtClean="0"/>
              <a:t>  berks shelf SUBCOMMAND      # Interact with the cookbook store</a:t>
            </a:r>
          </a:p>
          <a:p>
            <a:r>
              <a:rPr lang="en-US" dirty="0" smtClean="0"/>
              <a:t>  berks show [COOKBOOK]       # Display the path to a cookbook on disk</a:t>
            </a:r>
          </a:p>
          <a:p>
            <a:r>
              <a:rPr lang="en-US" dirty="0" smtClean="0"/>
              <a:t>  berks update [COOKBOOKS]    # Update the cookbooks (and dependencies) specified in the   </a:t>
            </a:r>
          </a:p>
          <a:p>
            <a:r>
              <a:rPr lang="en-US" dirty="0"/>
              <a:t> </a:t>
            </a:r>
            <a:r>
              <a:rPr lang="en-US" dirty="0" smtClean="0"/>
              <a:t> berks upload [COOKBOOKS]    # Upload the cookbook specified in the </a:t>
            </a:r>
            <a:r>
              <a:rPr lang="en-US" dirty="0" err="1" smtClean="0"/>
              <a:t>Berksfile</a:t>
            </a:r>
            <a:r>
              <a:rPr lang="en-US" dirty="0" smtClean="0"/>
              <a:t> to the Chef   </a:t>
            </a:r>
          </a:p>
          <a:p>
            <a:r>
              <a:rPr lang="en-US" dirty="0"/>
              <a:t> </a:t>
            </a:r>
            <a:r>
              <a:rPr lang="en-US" dirty="0" smtClean="0"/>
              <a:t> berks vendor [PATH]         # Vendor the cookbooks specified by the </a:t>
            </a:r>
            <a:r>
              <a:rPr lang="en-US" dirty="0" err="1" smtClean="0"/>
              <a:t>Berksfile</a:t>
            </a:r>
            <a:r>
              <a:rPr lang="en-US" dirty="0" smtClean="0"/>
              <a:t> into a berks    </a:t>
            </a:r>
          </a:p>
          <a:p>
            <a:r>
              <a:rPr lang="en-US" dirty="0"/>
              <a:t> </a:t>
            </a:r>
            <a:r>
              <a:rPr lang="en-US" dirty="0" smtClean="0"/>
              <a:t> berks verify                </a:t>
            </a:r>
            <a:r>
              <a:rPr lang="en-US" dirty="0"/>
              <a:t># Perform a quick validation on the contents of your resolved </a:t>
            </a:r>
            <a:r>
              <a:rPr lang="en-US" dirty="0" smtClean="0"/>
              <a:t>  </a:t>
            </a:r>
          </a:p>
          <a:p>
            <a:r>
              <a:rPr lang="en-US" dirty="0"/>
              <a:t> </a:t>
            </a:r>
            <a:r>
              <a:rPr lang="en-US" dirty="0" smtClean="0"/>
              <a:t> berks </a:t>
            </a:r>
            <a:r>
              <a:rPr lang="en-US" dirty="0"/>
              <a:t>version               # Display version</a:t>
            </a:r>
          </a:p>
          <a:p>
            <a:r>
              <a:rPr lang="en-US" dirty="0"/>
              <a:t>  berks </a:t>
            </a:r>
            <a:r>
              <a:rPr lang="en-US" dirty="0" err="1"/>
              <a:t>viz</a:t>
            </a:r>
            <a:r>
              <a:rPr lang="en-US" dirty="0"/>
              <a:t>                   # Visualize the </a:t>
            </a:r>
            <a:r>
              <a:rPr lang="en-US"/>
              <a:t>dependency </a:t>
            </a:r>
            <a:r>
              <a:rPr lang="en-US" smtClean="0"/>
              <a:t>graph</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--help</a:t>
            </a:r>
            <a:endParaRPr lang="en-US" dirty="0"/>
          </a:p>
        </p:txBody>
      </p:sp>
    </p:spTree>
    <p:extLst>
      <p:ext uri="{BB962C8B-B14F-4D97-AF65-F5344CB8AC3E}">
        <p14:creationId xmlns:p14="http://schemas.microsoft.com/office/powerpoint/2010/main" val="1188735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1193264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apache (0.2.1)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734051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a:t>
            </a:r>
            <a:r>
              <a:rPr lang="en-US" dirty="0" smtClean="0"/>
              <a:t>0.2.1</a:t>
            </a:r>
            <a:endParaRPr lang="en-US" dirty="0"/>
          </a:p>
        </p:txBody>
      </p:sp>
      <p:sp>
        <p:nvSpPr>
          <p:cNvPr id="3" name="Title 2"/>
          <p:cNvSpPr>
            <a:spLocks noGrp="1"/>
          </p:cNvSpPr>
          <p:nvPr>
            <p:ph type="title"/>
          </p:nvPr>
        </p:nvSpPr>
        <p:spPr/>
        <p:txBody>
          <a:bodyPr/>
          <a:lstStyle/>
          <a:p>
            <a:r>
              <a:rPr lang="en-US" dirty="0"/>
              <a:t>List cookbooks on the Chef Server</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206209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Upload Cookbook</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Upload your remaining cookbooks</a:t>
            </a:r>
          </a:p>
          <a:p>
            <a:pPr marL="457200" indent="-457200">
              <a:buFont typeface="Wingdings" charset="2"/>
              <a:buChar char="q"/>
            </a:pPr>
            <a:endParaRPr lang="en-US" smtClean="0"/>
          </a:p>
          <a:p>
            <a:pPr marL="457200" indent="-457200">
              <a:buFont typeface="Wingdings" charset="2"/>
              <a:buChar char="q"/>
            </a:pPr>
            <a:r>
              <a:rPr lang="en-US" dirty="0" smtClean="0"/>
              <a:t>Verify that are all uploaded</a:t>
            </a:r>
          </a:p>
          <a:p>
            <a:pPr marL="457200" indent="-457200">
              <a:buFont typeface="Wingdings" charset="2"/>
              <a:buChar char="q"/>
            </a:pPr>
            <a:endParaRPr lang="en-US" dirty="0"/>
          </a:p>
        </p:txBody>
      </p:sp>
    </p:spTree>
    <p:extLst>
      <p:ext uri="{BB962C8B-B14F-4D97-AF65-F5344CB8AC3E}">
        <p14:creationId xmlns:p14="http://schemas.microsoft.com/office/powerpoint/2010/main" val="135243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Uploading workstation    [0.2.1]</a:t>
            </a:r>
          </a:p>
          <a:p>
            <a:r>
              <a:rPr lang="en-US" dirty="0"/>
              <a:t>Uploaded 1 cookbook.</a:t>
            </a:r>
          </a:p>
        </p:txBody>
      </p:sp>
      <p:sp>
        <p:nvSpPr>
          <p:cNvPr id="3" name="Title 2"/>
          <p:cNvSpPr>
            <a:spLocks noGrp="1"/>
          </p:cNvSpPr>
          <p:nvPr>
            <p:ph type="title"/>
          </p:nvPr>
        </p:nvSpPr>
        <p:spPr/>
        <p:txBody>
          <a:bodyPr/>
          <a:lstStyle/>
          <a:p>
            <a:r>
              <a:rPr lang="en-US" dirty="0" smtClean="0"/>
              <a:t>Upload the apache cookbook</a:t>
            </a:r>
            <a:endParaRPr lang="en-US" dirty="0"/>
          </a:p>
        </p:txBody>
      </p:sp>
      <p:sp>
        <p:nvSpPr>
          <p:cNvPr id="4" name="Text Placeholder 3"/>
          <p:cNvSpPr>
            <a:spLocks noGrp="1"/>
          </p:cNvSpPr>
          <p:nvPr>
            <p:ph type="body" sz="quarter" idx="11"/>
          </p:nvPr>
        </p:nvSpPr>
        <p:spPr/>
        <p:txBody>
          <a:bodyPr/>
          <a:lstStyle/>
          <a:p>
            <a:r>
              <a:rPr lang="en-US" dirty="0" smtClean="0"/>
              <a:t>$ knife cookbook upload workstation</a:t>
            </a:r>
            <a:endParaRPr lang="en-US" dirty="0"/>
          </a:p>
        </p:txBody>
      </p:sp>
    </p:spTree>
    <p:extLst>
      <p:ext uri="{BB962C8B-B14F-4D97-AF65-F5344CB8AC3E}">
        <p14:creationId xmlns:p14="http://schemas.microsoft.com/office/powerpoint/2010/main" val="244354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0013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~/chef-repo/cookbooks/workstation</a:t>
            </a:r>
            <a:endParaRPr lang="en-US" dirty="0"/>
          </a:p>
        </p:txBody>
      </p:sp>
    </p:spTree>
    <p:extLst>
      <p:ext uri="{BB962C8B-B14F-4D97-AF65-F5344CB8AC3E}">
        <p14:creationId xmlns:p14="http://schemas.microsoft.com/office/powerpoint/2010/main" val="2321444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1200713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2086801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workstation (0.2.1)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084139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workstation   0.2.1</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191772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Create a Hosted Chef Account</a:t>
            </a:r>
          </a:p>
          <a:p>
            <a:pPr marL="285750" indent="-285750">
              <a:buFont typeface="Wingdings" charset="2"/>
              <a:buChar char="ü"/>
            </a:pPr>
            <a:r>
              <a:rPr lang="en-US" dirty="0"/>
              <a:t>Upload our cookbooks to the Hosted Chef Server</a:t>
            </a:r>
          </a:p>
          <a:p>
            <a:pPr marL="285750" indent="-285750">
              <a:buFont typeface="Wingdings" charset="2"/>
              <a:buChar char="q"/>
            </a:pPr>
            <a:r>
              <a:rPr lang="en-US" dirty="0"/>
              <a:t>Add our old 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Tree>
    <p:extLst>
      <p:ext uri="{BB962C8B-B14F-4D97-AF65-F5344CB8AC3E}">
        <p14:creationId xmlns:p14="http://schemas.microsoft.com/office/powerpoint/2010/main" val="10633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a:t>
            </a:r>
            <a:r>
              <a:rPr lang="en-US" smtClean="0"/>
              <a:t>-repo</a:t>
            </a:r>
            <a:endParaRPr lang="en-US" dirty="0"/>
          </a:p>
        </p:txBody>
      </p:sp>
    </p:spTree>
    <p:extLst>
      <p:ext uri="{BB962C8B-B14F-4D97-AF65-F5344CB8AC3E}">
        <p14:creationId xmlns:p14="http://schemas.microsoft.com/office/powerpoint/2010/main" val="23543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Connecting </a:t>
            </a:r>
            <a:r>
              <a:rPr lang="en-US" dirty="0"/>
              <a:t>to ec2-204-236-155-223.us-west-1.compute.amazonaws.com</a:t>
            </a:r>
          </a:p>
          <a:p>
            <a:r>
              <a:rPr lang="en-US" dirty="0"/>
              <a:t>ec2-204-236-155-223.us-west-1.compute.amazonaws.com Starting first Chef Client run...</a:t>
            </a:r>
          </a:p>
          <a:p>
            <a:r>
              <a:rPr lang="en-US" dirty="0"/>
              <a:t>ec2-204-236-155-223.us-west-1.compute.amazonaws.com Starting Chef Client, version 12.3.0</a:t>
            </a:r>
          </a:p>
          <a:p>
            <a:r>
              <a:rPr lang="en-US" dirty="0"/>
              <a:t>ec2-204-236-155-223.us-west-1.compute.amazonaws.com Creating a new client identity for node1 using the validator key.</a:t>
            </a:r>
          </a:p>
          <a:p>
            <a:r>
              <a:rPr lang="en-US" dirty="0"/>
              <a:t>ec2-204-236-155-223.us-west-1.compute.amazonaws.com resolving cookbooks for run list: []</a:t>
            </a:r>
          </a:p>
          <a:p>
            <a:r>
              <a:rPr lang="en-US" dirty="0"/>
              <a:t>ec2-204-236-155-223.us-west-1.compute.amazonaws.com Synchronizing Cookbooks:</a:t>
            </a:r>
          </a:p>
          <a:p>
            <a:r>
              <a:rPr lang="en-US" dirty="0"/>
              <a:t>ec2-204-236-155-223.us-west-1.compute.amazonaws.com Compiling Cookbooks...</a:t>
            </a:r>
          </a:p>
          <a:p>
            <a:r>
              <a:rPr lang="en-US" dirty="0"/>
              <a:t>ec2-204-236-155-223.us-west-1.compute.amazonaws.com [2015-05-15T21:59:18+00:00] WARN: Node node1 has an empty run list</a:t>
            </a:r>
            <a:r>
              <a:rPr lang="en-US" dirty="0" smtClean="0"/>
              <a:t>.</a:t>
            </a:r>
          </a:p>
          <a:p>
            <a:r>
              <a:rPr lang="en-US" dirty="0" smtClean="0"/>
              <a:t>ec2-204-236-155-223.us-west-1.compute.amazonaws.com Converging 0 resources</a:t>
            </a:r>
          </a:p>
          <a:p>
            <a:r>
              <a:rPr lang="en-US" dirty="0" smtClean="0"/>
              <a:t>ec2-204-236-155-223.us-west-1.compute.amazonaws.com</a:t>
            </a:r>
          </a:p>
          <a:p>
            <a:r>
              <a:rPr lang="en-US" dirty="0" smtClean="0"/>
              <a:t>ec2-204-236-155-223.us-west-1.compute.amazonaws.com Running handlers:</a:t>
            </a:r>
          </a:p>
          <a:p>
            <a:r>
              <a:rPr lang="en-US" dirty="0" smtClean="0"/>
              <a:t>ec2-204-236-155-223.us-west-1.compute.amazonaws.com Running handlers complete</a:t>
            </a:r>
          </a:p>
          <a:p>
            <a:r>
              <a:rPr lang="en-US" dirty="0" smtClean="0"/>
              <a:t>ec2-204-236-155-223.us-west-1.compute.amazonaws.com Chef Client finished, 0/0 resources updated in 5.450099554 seconds</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bootstrap FQDN -x USER -</a:t>
            </a:r>
            <a:r>
              <a:rPr lang="en-US" smtClean="0"/>
              <a:t>P PWD -</a:t>
            </a:r>
            <a:r>
              <a:rPr lang="en-US" dirty="0" smtClean="0"/>
              <a:t>-</a:t>
            </a:r>
            <a:r>
              <a:rPr lang="en-US" dirty="0" err="1" smtClean="0"/>
              <a:t>sudo</a:t>
            </a:r>
            <a:r>
              <a:rPr lang="en-US" dirty="0" smtClean="0"/>
              <a:t> -N node1</a:t>
            </a:r>
            <a:endParaRPr lang="en-US" dirty="0"/>
          </a:p>
        </p:txBody>
      </p:sp>
    </p:spTree>
    <p:extLst>
      <p:ext uri="{BB962C8B-B14F-4D97-AF65-F5344CB8AC3E}">
        <p14:creationId xmlns:p14="http://schemas.microsoft.com/office/powerpoint/2010/main" val="17107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FATAL: Cannot find sub command for: 'node --help'</a:t>
            </a:r>
          </a:p>
          <a:p>
            <a:r>
              <a:rPr lang="en-US" dirty="0"/>
              <a:t>Available node subcommands: (for details, knife SUB-COMMAND --help)</a:t>
            </a:r>
          </a:p>
          <a:p>
            <a:endParaRPr lang="en-US" dirty="0"/>
          </a:p>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a:t>
            </a:r>
            <a:r>
              <a:rPr lang="en-US" dirty="0" err="1"/>
              <a:t>run_list</a:t>
            </a:r>
            <a:r>
              <a:rPr lang="en-US" dirty="0"/>
              <a:t> add [NODE] [ENTRY[,ENTRY]] (options)</a:t>
            </a:r>
          </a:p>
          <a:p>
            <a:r>
              <a:rPr lang="en-US" dirty="0"/>
              <a:t>knife node </a:t>
            </a:r>
            <a:r>
              <a:rPr lang="en-US" dirty="0" err="1"/>
              <a:t>run_list</a:t>
            </a:r>
            <a:r>
              <a:rPr lang="en-US" dirty="0"/>
              <a:t> remove [NODE] [ENTRY[,ENTRY]] (options)</a:t>
            </a:r>
          </a:p>
          <a:p>
            <a:r>
              <a:rPr lang="en-US" dirty="0"/>
              <a:t>knife node </a:t>
            </a:r>
            <a:r>
              <a:rPr lang="en-US" dirty="0" err="1"/>
              <a:t>run_list</a:t>
            </a:r>
            <a:r>
              <a:rPr lang="en-US" dirty="0"/>
              <a:t> set NODE ENTRIES (options)</a:t>
            </a:r>
          </a:p>
          <a:p>
            <a:r>
              <a:rPr lang="en-US" dirty="0"/>
              <a:t>knife node show NODE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Tree>
    <p:extLst>
      <p:ext uri="{BB962C8B-B14F-4D97-AF65-F5344CB8AC3E}">
        <p14:creationId xmlns:p14="http://schemas.microsoft.com/office/powerpoint/2010/main" val="210394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Tree>
    <p:extLst>
      <p:ext uri="{BB962C8B-B14F-4D97-AF65-F5344CB8AC3E}">
        <p14:creationId xmlns:p14="http://schemas.microsoft.com/office/powerpoint/2010/main" val="19816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362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_default</a:t>
            </a:r>
          </a:p>
          <a:p>
            <a:r>
              <a:rPr lang="en-US" dirty="0"/>
              <a:t>FQDN:        ip-10-198-51-26.us-west-1.compute.internal</a:t>
            </a:r>
          </a:p>
          <a:p>
            <a:r>
              <a:rPr lang="en-US" dirty="0"/>
              <a:t>IP:          204.236.155.223</a:t>
            </a:r>
          </a:p>
          <a:p>
            <a:r>
              <a:rPr lang="en-US" dirty="0"/>
              <a:t>Run List:</a:t>
            </a:r>
          </a:p>
          <a:p>
            <a:r>
              <a:rPr lang="en-US" dirty="0"/>
              <a:t>Roles:</a:t>
            </a:r>
          </a:p>
          <a:p>
            <a:r>
              <a:rPr lang="en-US" dirty="0"/>
              <a:t>Recipes:</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Tree>
    <p:extLst>
      <p:ext uri="{BB962C8B-B14F-4D97-AF65-F5344CB8AC3E}">
        <p14:creationId xmlns:p14="http://schemas.microsoft.com/office/powerpoint/2010/main" val="381231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Tree>
    <p:extLst>
      <p:ext uri="{BB962C8B-B14F-4D97-AF65-F5344CB8AC3E}">
        <p14:creationId xmlns:p14="http://schemas.microsoft.com/office/powerpoint/2010/main" val="66248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Create a Hosted Chef Account</a:t>
            </a:r>
          </a:p>
          <a:p>
            <a:pPr marL="285750" indent="-285750">
              <a:buFont typeface="Wingdings" charset="2"/>
              <a:buChar char="ü"/>
            </a:pPr>
            <a:r>
              <a:rPr lang="en-US" dirty="0"/>
              <a:t>Upload our cookbooks to the Hosted Chef Server</a:t>
            </a:r>
          </a:p>
          <a:p>
            <a:pPr marL="285750" indent="-285750">
              <a:buFont typeface="Wingdings" charset="2"/>
              <a:buChar char="ü"/>
            </a:pPr>
            <a:r>
              <a:rPr lang="en-US" dirty="0"/>
              <a:t>Add our old 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Tree>
    <p:extLst>
      <p:ext uri="{BB962C8B-B14F-4D97-AF65-F5344CB8AC3E}">
        <p14:creationId xmlns:p14="http://schemas.microsoft.com/office/powerpoint/2010/main" val="94041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160629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Community Cookbooks</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5918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Find or Create a Cookbook to Manage a Proxy Server</a:t>
            </a:r>
          </a:p>
          <a:p>
            <a:pPr marL="285750" indent="-285750">
              <a:buFont typeface="Wingdings" charset="2"/>
              <a:buChar char="q"/>
            </a:pPr>
            <a:r>
              <a:rPr lang="en-US" dirty="0" smtClean="0"/>
              <a:t>Configure the Proxy Server to send traffic to the new node</a:t>
            </a:r>
          </a:p>
          <a:p>
            <a:pPr marL="285750" indent="-285750">
              <a:buFont typeface="Wingdings" charset="2"/>
              <a:buChar char="q"/>
            </a:pPr>
            <a:r>
              <a:rPr lang="en-US" dirty="0" smtClean="0"/>
              <a:t>Upload cookbook to Chef Server</a:t>
            </a:r>
          </a:p>
          <a:p>
            <a:pPr marL="285750" indent="-28575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Tree>
    <p:extLst>
      <p:ext uri="{BB962C8B-B14F-4D97-AF65-F5344CB8AC3E}">
        <p14:creationId xmlns:p14="http://schemas.microsoft.com/office/powerpoint/2010/main" val="188040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Tree>
    <p:extLst>
      <p:ext uri="{BB962C8B-B14F-4D97-AF65-F5344CB8AC3E}">
        <p14:creationId xmlns:p14="http://schemas.microsoft.com/office/powerpoint/2010/main" val="254389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Compiling </a:t>
            </a:r>
            <a:r>
              <a:rPr lang="en-US" dirty="0"/>
              <a:t>Cookbooks...</a:t>
            </a:r>
          </a:p>
          <a:p>
            <a:r>
              <a:rPr lang="en-US" dirty="0"/>
              <a:t>Recipe: </a:t>
            </a:r>
            <a:r>
              <a:rPr lang="en-US" dirty="0" err="1"/>
              <a:t>code_generator</a:t>
            </a:r>
            <a:r>
              <a:rPr lang="en-US" dirty="0"/>
              <a:t>::cookbook</a:t>
            </a:r>
          </a:p>
          <a:p>
            <a:r>
              <a:rPr lang="en-US" dirty="0"/>
              <a:t>  * directory[/Users/</a:t>
            </a:r>
            <a:r>
              <a:rPr lang="en-US" dirty="0" err="1"/>
              <a:t>webber</a:t>
            </a:r>
            <a:r>
              <a:rPr lang="en-US" dirty="0"/>
              <a:t>/chef-repo/cookbooks/</a:t>
            </a:r>
            <a:r>
              <a:rPr lang="en-US" dirty="0" err="1"/>
              <a:t>myhaproxy</a:t>
            </a:r>
            <a:r>
              <a:rPr lang="en-US" dirty="0"/>
              <a:t>] action create</a:t>
            </a:r>
          </a:p>
          <a:p>
            <a:r>
              <a:rPr lang="en-US" dirty="0"/>
              <a:t>    - create new directory /Users/</a:t>
            </a:r>
            <a:r>
              <a:rPr lang="en-US" dirty="0" err="1"/>
              <a:t>webber</a:t>
            </a:r>
            <a:r>
              <a:rPr lang="en-US" dirty="0"/>
              <a:t>/chef-repo/cookbooks/</a:t>
            </a:r>
            <a:r>
              <a:rPr lang="en-US" dirty="0" err="1"/>
              <a:t>myhaproxy</a:t>
            </a:r>
            <a:endParaRPr lang="en-US" dirty="0"/>
          </a:p>
          <a:p>
            <a:r>
              <a:rPr lang="en-US" dirty="0"/>
              <a:t>  * template[/Users/</a:t>
            </a:r>
            <a:r>
              <a:rPr lang="en-US" dirty="0" err="1"/>
              <a:t>webber</a:t>
            </a:r>
            <a:r>
              <a:rPr lang="en-US" dirty="0"/>
              <a:t>/chef-repo/cookbooks/</a:t>
            </a:r>
            <a:r>
              <a:rPr lang="en-US" dirty="0" err="1"/>
              <a:t>myhaproxy</a:t>
            </a:r>
            <a:r>
              <a:rPr lang="en-US" dirty="0"/>
              <a:t>/</a:t>
            </a:r>
            <a:r>
              <a:rPr lang="en-US" dirty="0" err="1"/>
              <a:t>metadata.rb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a:t>
            </a:r>
            <a:r>
              <a:rPr lang="en-US" dirty="0" err="1"/>
              <a:t>metadata.rb</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metadata.rb</a:t>
            </a:r>
            <a:r>
              <a:rPr lang="en-US" dirty="0"/>
              <a:t> from none to 6d9e05</a:t>
            </a:r>
          </a:p>
          <a:p>
            <a:r>
              <a:rPr lang="en-US" dirty="0"/>
              <a:t>    (diff output suppressed by </a:t>
            </a:r>
            <a:r>
              <a:rPr lang="en-US" dirty="0" err="1"/>
              <a:t>config</a:t>
            </a:r>
            <a:r>
              <a:rPr lang="en-US" dirty="0"/>
              <a:t>)</a:t>
            </a:r>
          </a:p>
          <a:p>
            <a:r>
              <a:rPr lang="en-US" dirty="0"/>
              <a:t>  * template[/Users/</a:t>
            </a:r>
            <a:r>
              <a:rPr lang="en-US" dirty="0" err="1"/>
              <a:t>webber</a:t>
            </a:r>
            <a:r>
              <a:rPr lang="en-US" dirty="0"/>
              <a:t>/chef-repo/cookbooks/</a:t>
            </a:r>
            <a:r>
              <a:rPr lang="en-US" dirty="0" err="1"/>
              <a:t>myhaproxy</a:t>
            </a:r>
            <a:r>
              <a:rPr lang="en-US" dirty="0"/>
              <a:t>/</a:t>
            </a:r>
            <a:r>
              <a:rPr lang="en-US" dirty="0" err="1"/>
              <a:t>README.md</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a:t>
            </a:r>
            <a:r>
              <a:rPr lang="en-US" dirty="0" err="1"/>
              <a:t>README.md</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README.md</a:t>
            </a:r>
            <a:r>
              <a:rPr lang="en-US" dirty="0"/>
              <a:t> from none to aa15b1</a:t>
            </a:r>
          </a:p>
          <a:p>
            <a:r>
              <a:rPr lang="en-US" dirty="0"/>
              <a:t>    (diff output suppressed by </a:t>
            </a:r>
            <a:r>
              <a:rPr lang="en-US" dirty="0" err="1"/>
              <a:t>config</a:t>
            </a:r>
            <a:r>
              <a:rPr lang="en-US" dirty="0"/>
              <a:t>)</a:t>
            </a:r>
          </a:p>
          <a:p>
            <a:r>
              <a:rPr lang="en-US" dirty="0"/>
              <a:t>  * </a:t>
            </a:r>
            <a:r>
              <a:rPr lang="en-US" dirty="0" err="1"/>
              <a:t>cookbook_file</a:t>
            </a:r>
            <a:r>
              <a:rPr lang="en-US" dirty="0"/>
              <a:t>[/Users/</a:t>
            </a:r>
            <a:r>
              <a:rPr lang="en-US" dirty="0" err="1"/>
              <a:t>webber</a:t>
            </a:r>
            <a:r>
              <a:rPr lang="en-US" dirty="0"/>
              <a:t>/chef-repo/cookbooks/</a:t>
            </a:r>
            <a:r>
              <a:rPr lang="en-US" dirty="0" err="1"/>
              <a:t>myhaproxy</a:t>
            </a:r>
            <a:r>
              <a:rPr lang="en-US" dirty="0"/>
              <a:t>/</a:t>
            </a:r>
            <a:r>
              <a:rPr lang="en-US" dirty="0" err="1"/>
              <a:t>chefignore</a:t>
            </a:r>
            <a:r>
              <a:rPr lang="en-US" dirty="0"/>
              <a:t>] action create</a:t>
            </a:r>
          </a:p>
          <a:p>
            <a:r>
              <a:rPr lang="en-US" dirty="0"/>
              <a:t>    - create new file /Users/</a:t>
            </a:r>
            <a:r>
              <a:rPr lang="en-US" dirty="0" err="1"/>
              <a:t>webber</a:t>
            </a:r>
            <a:r>
              <a:rPr lang="en-US" dirty="0"/>
              <a:t>/chef-repo/cookbooks/</a:t>
            </a:r>
            <a:r>
              <a:rPr lang="en-US" dirty="0" err="1"/>
              <a:t>myhaproxy</a:t>
            </a:r>
            <a:r>
              <a:rPr lang="en-US" dirty="0"/>
              <a:t>/</a:t>
            </a:r>
            <a:r>
              <a:rPr lang="en-US" dirty="0" err="1"/>
              <a:t>chefignore</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chefignore</a:t>
            </a:r>
            <a:r>
              <a:rPr lang="en-US" dirty="0"/>
              <a:t> from none to 9727b1</a:t>
            </a:r>
          </a:p>
          <a:p>
            <a:r>
              <a:rPr lang="en-US" dirty="0"/>
              <a:t>    (diff output suppressed by </a:t>
            </a:r>
            <a:r>
              <a:rPr lang="en-US" dirty="0" err="1"/>
              <a:t>config</a:t>
            </a:r>
            <a:r>
              <a:rPr lang="en-US" dirty="0"/>
              <a:t>)</a:t>
            </a:r>
          </a:p>
          <a:p>
            <a:r>
              <a:rPr lang="en-US" dirty="0"/>
              <a:t>  * </a:t>
            </a:r>
            <a:r>
              <a:rPr lang="en-US" dirty="0" err="1"/>
              <a:t>cookbook_file</a:t>
            </a:r>
            <a:r>
              <a:rPr lang="en-US" dirty="0"/>
              <a:t>[/Users/</a:t>
            </a:r>
            <a:r>
              <a:rPr lang="en-US" dirty="0" err="1"/>
              <a:t>webber</a:t>
            </a:r>
            <a:r>
              <a:rPr lang="en-US" dirty="0"/>
              <a:t>/chef-repo/cookbooks/</a:t>
            </a:r>
            <a:r>
              <a:rPr lang="en-US" dirty="0" err="1"/>
              <a:t>myhaproxy</a:t>
            </a:r>
            <a:r>
              <a:rPr lang="en-US" dirty="0"/>
              <a:t>/</a:t>
            </a:r>
            <a:r>
              <a:rPr lang="en-US" dirty="0" err="1"/>
              <a:t>Berksfile</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a:t>
            </a:r>
            <a:r>
              <a:rPr lang="en-US" dirty="0" err="1"/>
              <a:t>Berksfile</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Berksfile</a:t>
            </a:r>
            <a:r>
              <a:rPr lang="en-US" dirty="0"/>
              <a:t> from none to 4a0cca</a:t>
            </a:r>
          </a:p>
          <a:p>
            <a:r>
              <a:rPr lang="en-US" dirty="0"/>
              <a:t>    (diff output suppressed by </a:t>
            </a:r>
            <a:r>
              <a:rPr lang="en-US" dirty="0" err="1"/>
              <a:t>config</a:t>
            </a:r>
            <a:r>
              <a:rPr lang="en-US" dirty="0"/>
              <a:t>)</a:t>
            </a:r>
          </a:p>
          <a:p>
            <a:r>
              <a:rPr lang="en-US" dirty="0"/>
              <a:t>  * template[/Users/</a:t>
            </a:r>
            <a:r>
              <a:rPr lang="en-US" dirty="0" err="1"/>
              <a:t>webber</a:t>
            </a:r>
            <a:r>
              <a:rPr lang="en-US" dirty="0"/>
              <a:t>/chef-repo/cookbooks/</a:t>
            </a:r>
            <a:r>
              <a:rPr lang="en-US" dirty="0" err="1"/>
              <a:t>myhaproxy</a:t>
            </a:r>
            <a:r>
              <a:rPr lang="en-US" dirty="0"/>
              <a:t>/.</a:t>
            </a:r>
            <a:r>
              <a:rPr lang="en-US" dirty="0" err="1"/>
              <a:t>kitchen.yml</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a:t>
            </a:r>
            <a:r>
              <a:rPr lang="en-US" dirty="0" err="1"/>
              <a:t>kitchen.yml</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kitchen.yml</a:t>
            </a:r>
            <a:r>
              <a:rPr lang="en-US" dirty="0"/>
              <a:t> from none to e9e864</a:t>
            </a:r>
          </a:p>
          <a:p>
            <a:r>
              <a:rPr lang="en-US" dirty="0"/>
              <a:t>    (diff output suppressed by </a:t>
            </a:r>
            <a:r>
              <a:rPr lang="en-US" dirty="0" err="1"/>
              <a:t>config</a:t>
            </a:r>
            <a:r>
              <a:rPr lang="en-US" dirty="0"/>
              <a:t>)</a:t>
            </a:r>
          </a:p>
          <a:p>
            <a:r>
              <a:rPr lang="en-US" dirty="0"/>
              <a:t>  * directory[/Users/</a:t>
            </a:r>
            <a:r>
              <a:rPr lang="en-US" dirty="0" err="1"/>
              <a:t>webber</a:t>
            </a:r>
            <a:r>
              <a:rPr lang="en-US" dirty="0"/>
              <a:t>/chef-repo/cookbooks/</a:t>
            </a:r>
            <a:r>
              <a:rPr lang="en-US" dirty="0" err="1"/>
              <a:t>myhaproxy</a:t>
            </a:r>
            <a:r>
              <a:rPr lang="en-US" dirty="0"/>
              <a:t>/test/integration/default/</a:t>
            </a:r>
            <a:r>
              <a:rPr lang="en-US" dirty="0" err="1"/>
              <a:t>serverspec</a:t>
            </a:r>
            <a:r>
              <a:rPr lang="en-US" dirty="0"/>
              <a:t>] action create</a:t>
            </a:r>
          </a:p>
          <a:p>
            <a:r>
              <a:rPr lang="en-US" dirty="0"/>
              <a:t>    - create new directory /Users/</a:t>
            </a:r>
            <a:r>
              <a:rPr lang="en-US" dirty="0" err="1"/>
              <a:t>webber</a:t>
            </a:r>
            <a:r>
              <a:rPr lang="en-US" dirty="0"/>
              <a:t>/chef-repo/cookbooks/</a:t>
            </a:r>
            <a:r>
              <a:rPr lang="en-US" dirty="0" err="1"/>
              <a:t>myhaproxy</a:t>
            </a:r>
            <a:r>
              <a:rPr lang="en-US" dirty="0"/>
              <a:t>/test/integration/default/</a:t>
            </a:r>
            <a:r>
              <a:rPr lang="en-US" dirty="0" err="1"/>
              <a:t>serverspec</a:t>
            </a:r>
            <a:endParaRPr lang="en-US" dirty="0"/>
          </a:p>
          <a:p>
            <a:r>
              <a:rPr lang="en-US" dirty="0"/>
              <a:t>  * directory[/Users/</a:t>
            </a:r>
            <a:r>
              <a:rPr lang="en-US" dirty="0" err="1"/>
              <a:t>webber</a:t>
            </a:r>
            <a:r>
              <a:rPr lang="en-US" dirty="0"/>
              <a:t>/chef-repo/cookbooks/</a:t>
            </a:r>
            <a:r>
              <a:rPr lang="en-US" dirty="0" err="1"/>
              <a:t>myhaproxy</a:t>
            </a:r>
            <a:r>
              <a:rPr lang="en-US" dirty="0"/>
              <a:t>/test/integration/helpers/</a:t>
            </a:r>
            <a:r>
              <a:rPr lang="en-US" dirty="0" err="1"/>
              <a:t>serverspec</a:t>
            </a:r>
            <a:r>
              <a:rPr lang="en-US" dirty="0"/>
              <a:t>] action create</a:t>
            </a:r>
          </a:p>
          <a:p>
            <a:r>
              <a:rPr lang="en-US" dirty="0"/>
              <a:t>    - create new directory /Users/</a:t>
            </a:r>
            <a:r>
              <a:rPr lang="en-US" dirty="0" err="1"/>
              <a:t>webber</a:t>
            </a:r>
            <a:r>
              <a:rPr lang="en-US" dirty="0"/>
              <a:t>/chef-repo/cookbooks/</a:t>
            </a:r>
            <a:r>
              <a:rPr lang="en-US" dirty="0" err="1"/>
              <a:t>myhaproxy</a:t>
            </a:r>
            <a:r>
              <a:rPr lang="en-US" dirty="0"/>
              <a:t>/test/integration/helpers/</a:t>
            </a:r>
            <a:r>
              <a:rPr lang="en-US" dirty="0" err="1"/>
              <a:t>serverspec</a:t>
            </a:r>
            <a:endParaRPr lang="en-US" dirty="0"/>
          </a:p>
          <a:p>
            <a:r>
              <a:rPr lang="en-US" dirty="0"/>
              <a:t>  * </a:t>
            </a:r>
            <a:r>
              <a:rPr lang="en-US" dirty="0" err="1"/>
              <a:t>cookbook_file</a:t>
            </a:r>
            <a:r>
              <a:rPr lang="en-US" dirty="0"/>
              <a:t>[/Users/</a:t>
            </a:r>
            <a:r>
              <a:rPr lang="en-US" dirty="0" err="1"/>
              <a:t>webber</a:t>
            </a:r>
            <a:r>
              <a:rPr lang="en-US" dirty="0"/>
              <a:t>/chef-repo/cookbooks/</a:t>
            </a:r>
            <a:r>
              <a:rPr lang="en-US" dirty="0" err="1"/>
              <a:t>myhaproxy</a:t>
            </a:r>
            <a:r>
              <a:rPr lang="en-US" dirty="0"/>
              <a:t>/test/integration/helpers/</a:t>
            </a:r>
            <a:r>
              <a:rPr lang="en-US" dirty="0" err="1"/>
              <a:t>serverspec</a:t>
            </a:r>
            <a:r>
              <a:rPr lang="en-US" dirty="0"/>
              <a:t>/</a:t>
            </a:r>
            <a:r>
              <a:rPr lang="en-US" dirty="0" err="1"/>
              <a:t>spec_helper.rb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/test/integration/helpers/</a:t>
            </a:r>
            <a:r>
              <a:rPr lang="en-US" dirty="0" err="1"/>
              <a:t>serverspec</a:t>
            </a:r>
            <a:r>
              <a:rPr lang="en-US" dirty="0"/>
              <a:t>/</a:t>
            </a:r>
            <a:r>
              <a:rPr lang="en-US" dirty="0" err="1"/>
              <a:t>spec_helper.rb</a:t>
            </a:r>
            <a:endParaRPr lang="en-US" dirty="0"/>
          </a:p>
          <a:p>
            <a:r>
              <a:rPr lang="en-US" dirty="0"/>
              <a:t>    - update content in file /Users/</a:t>
            </a:r>
            <a:r>
              <a:rPr lang="en-US" dirty="0" err="1"/>
              <a:t>webber</a:t>
            </a:r>
            <a:r>
              <a:rPr lang="en-US" dirty="0"/>
              <a:t>/chef-repo/cookbooks/</a:t>
            </a:r>
            <a:r>
              <a:rPr lang="en-US" dirty="0" err="1"/>
              <a:t>myhaproxy</a:t>
            </a:r>
            <a:r>
              <a:rPr lang="en-US" dirty="0"/>
              <a:t>/test/integration/helpers/</a:t>
            </a:r>
            <a:r>
              <a:rPr lang="en-US" dirty="0" err="1"/>
              <a:t>serverspec</a:t>
            </a:r>
            <a:r>
              <a:rPr lang="en-US" dirty="0"/>
              <a:t>/</a:t>
            </a:r>
            <a:r>
              <a:rPr lang="en-US" dirty="0" err="1"/>
              <a:t>spec_helper.rb</a:t>
            </a:r>
            <a:r>
              <a:rPr lang="en-US" dirty="0"/>
              <a:t> from none to 482d33</a:t>
            </a:r>
          </a:p>
          <a:p>
            <a:r>
              <a:rPr lang="en-US" dirty="0"/>
              <a:t>    (diff output suppressed by </a:t>
            </a:r>
            <a:r>
              <a:rPr lang="en-US" dirty="0" err="1"/>
              <a:t>config</a:t>
            </a:r>
            <a:r>
              <a:rPr lang="en-US" dirty="0"/>
              <a:t>)</a:t>
            </a:r>
          </a:p>
          <a:p>
            <a:r>
              <a:rPr lang="en-US" dirty="0"/>
              <a:t>  * template[/Users/</a:t>
            </a:r>
            <a:r>
              <a:rPr lang="en-US" dirty="0" err="1"/>
              <a:t>webber</a:t>
            </a:r>
            <a:r>
              <a:rPr lang="en-US" dirty="0"/>
              <a:t>/chef-repo/cookbooks/</a:t>
            </a:r>
            <a:r>
              <a:rPr lang="en-US" dirty="0" err="1"/>
              <a:t>myhaproxy</a:t>
            </a:r>
            <a:r>
              <a:rPr lang="en-US" dirty="0"/>
              <a:t>/test/integration/default/</a:t>
            </a:r>
            <a:r>
              <a:rPr lang="en-US" dirty="0" err="1"/>
              <a:t>serverspec</a:t>
            </a:r>
            <a:r>
              <a:rPr lang="en-US" dirty="0"/>
              <a:t>/</a:t>
            </a:r>
            <a:r>
              <a:rPr lang="en-US" dirty="0" err="1"/>
              <a:t>default_spec.rb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/test/integration/default/</a:t>
            </a:r>
            <a:r>
              <a:rPr lang="en-US" dirty="0" err="1"/>
              <a:t>serverspec</a:t>
            </a:r>
            <a:r>
              <a:rPr lang="en-US" dirty="0"/>
              <a:t>/</a:t>
            </a:r>
            <a:r>
              <a:rPr lang="en-US" dirty="0" err="1"/>
              <a:t>default_spec.rb</a:t>
            </a:r>
            <a:endParaRPr lang="en-US" dirty="0"/>
          </a:p>
          <a:p>
            <a:r>
              <a:rPr lang="en-US" dirty="0"/>
              <a:t>    - update content in file /Users/</a:t>
            </a:r>
            <a:r>
              <a:rPr lang="en-US" dirty="0" err="1"/>
              <a:t>webber</a:t>
            </a:r>
            <a:r>
              <a:rPr lang="en-US" dirty="0"/>
              <a:t>/chef-repo/cookbooks/</a:t>
            </a:r>
            <a:r>
              <a:rPr lang="en-US" dirty="0" err="1"/>
              <a:t>myhaproxy</a:t>
            </a:r>
            <a:r>
              <a:rPr lang="en-US" dirty="0"/>
              <a:t>/test/integration/default/</a:t>
            </a:r>
            <a:r>
              <a:rPr lang="en-US" dirty="0" err="1"/>
              <a:t>serverspec</a:t>
            </a:r>
            <a:r>
              <a:rPr lang="en-US" dirty="0"/>
              <a:t>/</a:t>
            </a:r>
            <a:r>
              <a:rPr lang="en-US" dirty="0" err="1"/>
              <a:t>default_spec.rb</a:t>
            </a:r>
            <a:r>
              <a:rPr lang="en-US" dirty="0"/>
              <a:t> from none to a0c5b8</a:t>
            </a:r>
          </a:p>
          <a:p>
            <a:r>
              <a:rPr lang="en-US" dirty="0"/>
              <a:t>    (diff output suppressed by </a:t>
            </a:r>
            <a:r>
              <a:rPr lang="en-US" dirty="0" err="1"/>
              <a:t>config</a:t>
            </a:r>
            <a:r>
              <a:rPr lang="en-US" dirty="0"/>
              <a:t>)</a:t>
            </a:r>
          </a:p>
          <a:p>
            <a:r>
              <a:rPr lang="en-US" dirty="0"/>
              <a:t>  * directory[/Users/</a:t>
            </a:r>
            <a:r>
              <a:rPr lang="en-US" dirty="0" err="1"/>
              <a:t>webber</a:t>
            </a:r>
            <a:r>
              <a:rPr lang="en-US" dirty="0"/>
              <a:t>/chef-repo/cookbooks/</a:t>
            </a:r>
            <a:r>
              <a:rPr lang="en-US" dirty="0" err="1"/>
              <a:t>myhaproxy</a:t>
            </a:r>
            <a:r>
              <a:rPr lang="en-US" dirty="0"/>
              <a:t>/spec/unit/recipes] action create</a:t>
            </a:r>
          </a:p>
          <a:p>
            <a:r>
              <a:rPr lang="en-US" dirty="0"/>
              <a:t>    - create new directory /Users/</a:t>
            </a:r>
            <a:r>
              <a:rPr lang="en-US" dirty="0" err="1"/>
              <a:t>webber</a:t>
            </a:r>
            <a:r>
              <a:rPr lang="en-US" dirty="0"/>
              <a:t>/chef-repo/cookbooks/</a:t>
            </a:r>
            <a:r>
              <a:rPr lang="en-US" dirty="0" err="1"/>
              <a:t>myhaproxy</a:t>
            </a:r>
            <a:r>
              <a:rPr lang="en-US" dirty="0"/>
              <a:t>/spec/unit/recipes</a:t>
            </a:r>
          </a:p>
          <a:p>
            <a:r>
              <a:rPr lang="en-US" dirty="0"/>
              <a:t>  * </a:t>
            </a:r>
            <a:r>
              <a:rPr lang="en-US" dirty="0" err="1"/>
              <a:t>cookbook_file</a:t>
            </a:r>
            <a:r>
              <a:rPr lang="en-US" dirty="0"/>
              <a:t>[/Users/</a:t>
            </a:r>
            <a:r>
              <a:rPr lang="en-US" dirty="0" err="1"/>
              <a:t>webber</a:t>
            </a:r>
            <a:r>
              <a:rPr lang="en-US" dirty="0"/>
              <a:t>/chef-repo/cookbooks/</a:t>
            </a:r>
            <a:r>
              <a:rPr lang="en-US" dirty="0" err="1"/>
              <a:t>myhaproxy</a:t>
            </a:r>
            <a:r>
              <a:rPr lang="en-US" dirty="0"/>
              <a:t>/spec/</a:t>
            </a:r>
            <a:r>
              <a:rPr lang="en-US" dirty="0" err="1"/>
              <a:t>spec_helper.rb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/spec/</a:t>
            </a:r>
            <a:r>
              <a:rPr lang="en-US" dirty="0" err="1"/>
              <a:t>spec_helper.rb</a:t>
            </a:r>
            <a:endParaRPr lang="en-US" dirty="0"/>
          </a:p>
          <a:p>
            <a:r>
              <a:rPr lang="en-US" dirty="0"/>
              <a:t>    - update content in file /Users/</a:t>
            </a:r>
            <a:r>
              <a:rPr lang="en-US" dirty="0" err="1"/>
              <a:t>webber</a:t>
            </a:r>
            <a:r>
              <a:rPr lang="en-US" dirty="0"/>
              <a:t>/chef-repo/cookbooks/</a:t>
            </a:r>
            <a:r>
              <a:rPr lang="en-US" dirty="0" err="1"/>
              <a:t>myhaproxy</a:t>
            </a:r>
            <a:r>
              <a:rPr lang="en-US" dirty="0"/>
              <a:t>/spec/</a:t>
            </a:r>
            <a:r>
              <a:rPr lang="en-US" dirty="0" err="1"/>
              <a:t>spec_helper.rb</a:t>
            </a:r>
            <a:r>
              <a:rPr lang="en-US" dirty="0"/>
              <a:t> from none to 945e09</a:t>
            </a:r>
          </a:p>
          <a:p>
            <a:r>
              <a:rPr lang="en-US" dirty="0"/>
              <a:t>    (diff output suppressed by </a:t>
            </a:r>
            <a:r>
              <a:rPr lang="en-US" dirty="0" err="1"/>
              <a:t>config</a:t>
            </a:r>
            <a:r>
              <a:rPr lang="en-US" dirty="0"/>
              <a:t>)</a:t>
            </a:r>
          </a:p>
          <a:p>
            <a:r>
              <a:rPr lang="en-US" dirty="0"/>
              <a:t>  * template[/Users/</a:t>
            </a:r>
            <a:r>
              <a:rPr lang="en-US" dirty="0" err="1"/>
              <a:t>webber</a:t>
            </a:r>
            <a:r>
              <a:rPr lang="en-US" dirty="0"/>
              <a:t>/chef-repo/cookbooks/</a:t>
            </a:r>
            <a:r>
              <a:rPr lang="en-US" dirty="0" err="1"/>
              <a:t>myhaproxy</a:t>
            </a:r>
            <a:r>
              <a:rPr lang="en-US" dirty="0"/>
              <a:t>/spec/unit/recipes/</a:t>
            </a:r>
            <a:r>
              <a:rPr lang="en-US" dirty="0" err="1"/>
              <a:t>default_spec.rb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/spec/unit/recipes/</a:t>
            </a:r>
            <a:r>
              <a:rPr lang="en-US" dirty="0" err="1"/>
              <a:t>default_spec.rb</a:t>
            </a:r>
            <a:endParaRPr lang="en-US" dirty="0"/>
          </a:p>
          <a:p>
            <a:r>
              <a:rPr lang="en-US" dirty="0"/>
              <a:t>    - update content in file /Users/</a:t>
            </a:r>
            <a:r>
              <a:rPr lang="en-US" dirty="0" err="1"/>
              <a:t>webber</a:t>
            </a:r>
            <a:r>
              <a:rPr lang="en-US" dirty="0"/>
              <a:t>/chef-repo/cookbooks/</a:t>
            </a:r>
            <a:r>
              <a:rPr lang="en-US" dirty="0" err="1"/>
              <a:t>myhaproxy</a:t>
            </a:r>
            <a:r>
              <a:rPr lang="en-US" dirty="0"/>
              <a:t>/spec/unit/recipes/</a:t>
            </a:r>
            <a:r>
              <a:rPr lang="en-US" dirty="0" err="1"/>
              <a:t>default_spec.rb</a:t>
            </a:r>
            <a:r>
              <a:rPr lang="en-US" dirty="0"/>
              <a:t> from none to 6b2c35</a:t>
            </a:r>
          </a:p>
          <a:p>
            <a:r>
              <a:rPr lang="en-US" dirty="0"/>
              <a:t>    (diff output suppressed by </a:t>
            </a:r>
            <a:r>
              <a:rPr lang="en-US" dirty="0" err="1"/>
              <a:t>config</a:t>
            </a:r>
            <a:r>
              <a:rPr lang="en-US" dirty="0"/>
              <a:t>)</a:t>
            </a:r>
          </a:p>
          <a:p>
            <a:r>
              <a:rPr lang="en-US" dirty="0"/>
              <a:t>  * directory[/Users/</a:t>
            </a:r>
            <a:r>
              <a:rPr lang="en-US" dirty="0" err="1"/>
              <a:t>webber</a:t>
            </a:r>
            <a:r>
              <a:rPr lang="en-US" dirty="0"/>
              <a:t>/chef-repo/cookbooks/</a:t>
            </a:r>
            <a:r>
              <a:rPr lang="en-US" dirty="0" err="1"/>
              <a:t>myhaproxy</a:t>
            </a:r>
            <a:r>
              <a:rPr lang="en-US" dirty="0"/>
              <a:t>/recipes] action create</a:t>
            </a:r>
          </a:p>
          <a:p>
            <a:r>
              <a:rPr lang="en-US" dirty="0"/>
              <a:t>    - create new directory /Users/</a:t>
            </a:r>
            <a:r>
              <a:rPr lang="en-US" dirty="0" err="1"/>
              <a:t>webber</a:t>
            </a:r>
            <a:r>
              <a:rPr lang="en-US" dirty="0"/>
              <a:t>/chef-repo/cookbooks/</a:t>
            </a:r>
            <a:r>
              <a:rPr lang="en-US" dirty="0" err="1"/>
              <a:t>myhaproxy</a:t>
            </a:r>
            <a:r>
              <a:rPr lang="en-US" dirty="0"/>
              <a:t>/recipes</a:t>
            </a:r>
          </a:p>
          <a:p>
            <a:r>
              <a:rPr lang="en-US" dirty="0"/>
              <a:t>  * template[/Users/</a:t>
            </a:r>
            <a:r>
              <a:rPr lang="en-US" dirty="0" err="1"/>
              <a:t>webber</a:t>
            </a:r>
            <a:r>
              <a:rPr lang="en-US" dirty="0"/>
              <a:t>/chef-repo/cookbooks/</a:t>
            </a:r>
            <a:r>
              <a:rPr lang="en-US" dirty="0" err="1"/>
              <a:t>myhaproxy</a:t>
            </a:r>
            <a:r>
              <a:rPr lang="en-US" dirty="0"/>
              <a:t>/recipes/</a:t>
            </a:r>
            <a:r>
              <a:rPr lang="en-US" dirty="0" err="1"/>
              <a:t>default.rb</a:t>
            </a:r>
            <a:r>
              <a:rPr lang="en-US" dirty="0"/>
              <a:t>] action </a:t>
            </a:r>
            <a:r>
              <a:rPr lang="en-US" dirty="0" err="1"/>
              <a:t>create_if_missing</a:t>
            </a:r>
            <a:endParaRPr lang="en-US" dirty="0"/>
          </a:p>
          <a:p>
            <a:r>
              <a:rPr lang="en-US" dirty="0"/>
              <a:t>    - create new file /Users/</a:t>
            </a:r>
            <a:r>
              <a:rPr lang="en-US" dirty="0" err="1"/>
              <a:t>webber</a:t>
            </a:r>
            <a:r>
              <a:rPr lang="en-US" dirty="0"/>
              <a:t>/chef-repo/cookbooks/</a:t>
            </a:r>
            <a:r>
              <a:rPr lang="en-US" dirty="0" err="1"/>
              <a:t>myhaproxy</a:t>
            </a:r>
            <a:r>
              <a:rPr lang="en-US" dirty="0"/>
              <a:t>/recipes/</a:t>
            </a:r>
            <a:r>
              <a:rPr lang="en-US" dirty="0" err="1"/>
              <a:t>default.rb</a:t>
            </a:r>
            <a:endParaRPr lang="en-US" dirty="0"/>
          </a:p>
          <a:p>
            <a:r>
              <a:rPr lang="en-US" dirty="0"/>
              <a:t>    - update content in file /Users/</a:t>
            </a:r>
            <a:r>
              <a:rPr lang="en-US" dirty="0" err="1"/>
              <a:t>webber</a:t>
            </a:r>
            <a:r>
              <a:rPr lang="en-US" dirty="0"/>
              <a:t>/chef-repo/cookbooks/</a:t>
            </a:r>
            <a:r>
              <a:rPr lang="en-US" dirty="0" err="1"/>
              <a:t>myhaproxy</a:t>
            </a:r>
            <a:r>
              <a:rPr lang="en-US" dirty="0"/>
              <a:t>/recipes/</a:t>
            </a:r>
            <a:r>
              <a:rPr lang="en-US" dirty="0" err="1"/>
              <a:t>default.rb</a:t>
            </a:r>
            <a:r>
              <a:rPr lang="en-US" dirty="0"/>
              <a:t> from none to f7ab71</a:t>
            </a:r>
          </a:p>
          <a:p>
            <a:r>
              <a:rPr lang="en-US" dirty="0"/>
              <a:t>    (diff output suppressed by </a:t>
            </a:r>
            <a:r>
              <a:rPr lang="en-US" dirty="0" err="1"/>
              <a:t>config</a:t>
            </a:r>
            <a:r>
              <a:rPr lang="en-US" dirty="0"/>
              <a:t>)</a:t>
            </a:r>
          </a:p>
          <a:p>
            <a:r>
              <a:rPr lang="en-US" dirty="0"/>
              <a:t>  * execute[initialize-</a:t>
            </a:r>
            <a:r>
              <a:rPr lang="en-US" dirty="0" err="1"/>
              <a:t>git</a:t>
            </a:r>
            <a:r>
              <a:rPr lang="en-US" dirty="0"/>
              <a:t>] action run</a:t>
            </a:r>
          </a:p>
          <a:p>
            <a:r>
              <a:rPr lang="en-US" dirty="0"/>
              <a:t>    - execute </a:t>
            </a:r>
            <a:r>
              <a:rPr lang="en-US" dirty="0" err="1"/>
              <a:t>git</a:t>
            </a:r>
            <a:r>
              <a:rPr lang="en-US" dirty="0"/>
              <a:t> </a:t>
            </a:r>
            <a:r>
              <a:rPr lang="en-US" dirty="0" err="1"/>
              <a:t>init</a:t>
            </a:r>
            <a:r>
              <a:rPr lang="en-US" dirty="0"/>
              <a:t> .</a:t>
            </a:r>
          </a:p>
          <a:p>
            <a:r>
              <a:rPr lang="en-US" dirty="0"/>
              <a:t>  * </a:t>
            </a:r>
            <a:r>
              <a:rPr lang="en-US" dirty="0" err="1"/>
              <a:t>cookbook_file</a:t>
            </a:r>
            <a:r>
              <a:rPr lang="en-US" dirty="0"/>
              <a:t>[/Users/</a:t>
            </a:r>
            <a:r>
              <a:rPr lang="en-US" dirty="0" err="1"/>
              <a:t>webber</a:t>
            </a:r>
            <a:r>
              <a:rPr lang="en-US" dirty="0"/>
              <a:t>/chef-repo/cookbooks/</a:t>
            </a:r>
            <a:r>
              <a:rPr lang="en-US" dirty="0" err="1"/>
              <a:t>myhaproxy</a:t>
            </a:r>
            <a:r>
              <a:rPr lang="en-US" dirty="0"/>
              <a:t>/.</a:t>
            </a:r>
            <a:r>
              <a:rPr lang="en-US" dirty="0" err="1"/>
              <a:t>gitignore</a:t>
            </a:r>
            <a:r>
              <a:rPr lang="en-US" dirty="0"/>
              <a:t>] action create</a:t>
            </a:r>
          </a:p>
          <a:p>
            <a:r>
              <a:rPr lang="en-US" dirty="0"/>
              <a:t>    - create new file /Users/</a:t>
            </a:r>
            <a:r>
              <a:rPr lang="en-US" dirty="0" err="1"/>
              <a:t>webber</a:t>
            </a:r>
            <a:r>
              <a:rPr lang="en-US" dirty="0"/>
              <a:t>/chef-repo/cookbooks/</a:t>
            </a:r>
            <a:r>
              <a:rPr lang="en-US" dirty="0" err="1"/>
              <a:t>myhaproxy</a:t>
            </a:r>
            <a:r>
              <a:rPr lang="en-US" dirty="0"/>
              <a:t>/.</a:t>
            </a:r>
            <a:r>
              <a:rPr lang="en-US" dirty="0" err="1"/>
              <a:t>gitignore</a:t>
            </a:r>
            <a:endParaRPr lang="en-US" dirty="0"/>
          </a:p>
          <a:p>
            <a:r>
              <a:rPr lang="en-US" dirty="0"/>
              <a:t>    - update content in file /Users/</a:t>
            </a:r>
            <a:r>
              <a:rPr lang="en-US" dirty="0" err="1"/>
              <a:t>webber</a:t>
            </a:r>
            <a:r>
              <a:rPr lang="en-US" dirty="0"/>
              <a:t>/chef-repo/cookbooks/</a:t>
            </a:r>
            <a:r>
              <a:rPr lang="en-US" dirty="0" err="1"/>
              <a:t>myhaproxy</a:t>
            </a:r>
            <a:r>
              <a:rPr lang="en-US" dirty="0"/>
              <a:t>/.</a:t>
            </a:r>
            <a:r>
              <a:rPr lang="en-US" dirty="0" err="1"/>
              <a:t>gitignore</a:t>
            </a:r>
            <a:r>
              <a:rPr lang="en-US" dirty="0"/>
              <a:t> from none to dd37b2</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chef </a:t>
            </a:r>
            <a:r>
              <a:rPr lang="en-US" dirty="0"/>
              <a:t>generate cookbook cookbooks/</a:t>
            </a:r>
            <a:r>
              <a:rPr lang="en-US" dirty="0" err="1"/>
              <a:t>myhaproxy</a:t>
            </a:r>
            <a:endParaRPr lang="en-US" dirty="0"/>
          </a:p>
        </p:txBody>
      </p:sp>
    </p:spTree>
    <p:extLst>
      <p:ext uri="{BB962C8B-B14F-4D97-AF65-F5344CB8AC3E}">
        <p14:creationId xmlns:p14="http://schemas.microsoft.com/office/powerpoint/2010/main" val="102229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smtClean="0"/>
              <a:t>version          </a:t>
            </a:r>
            <a:r>
              <a:rPr lang="en-US" dirty="0"/>
              <a:t>'0.1.0</a:t>
            </a:r>
            <a:r>
              <a:rPr lang="en-US" dirty="0" smtClean="0"/>
              <a:t>'</a:t>
            </a:r>
          </a:p>
          <a:p>
            <a:endParaRPr lang="fr-FR" dirty="0" smtClean="0"/>
          </a:p>
          <a:p>
            <a:r>
              <a:rPr lang="fr-FR" dirty="0" err="1" smtClean="0"/>
              <a:t>depends</a:t>
            </a:r>
            <a:r>
              <a:rPr lang="fr-FR" dirty="0" smtClean="0"/>
              <a:t> '</a:t>
            </a:r>
            <a:r>
              <a:rPr lang="fr-FR" dirty="0" err="1" smtClean="0"/>
              <a:t>haproxy</a:t>
            </a:r>
            <a:r>
              <a:rPr lang="fr-FR" dirty="0" smtClean="0"/>
              <a:t>', ’=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Tree>
    <p:extLst>
      <p:ext uri="{BB962C8B-B14F-4D97-AF65-F5344CB8AC3E}">
        <p14:creationId xmlns:p14="http://schemas.microsoft.com/office/powerpoint/2010/main" val="149524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Find or Create a Cookbook to Manage a Proxy Server</a:t>
            </a:r>
          </a:p>
          <a:p>
            <a:pPr marL="285750" indent="-285750">
              <a:buFont typeface="Wingdings" charset="2"/>
              <a:buChar char="q"/>
            </a:pPr>
            <a:r>
              <a:rPr lang="en-US" dirty="0" smtClean="0"/>
              <a:t>Configure the Proxy Server to send traffic to the new node</a:t>
            </a:r>
          </a:p>
          <a:p>
            <a:pPr marL="285750" indent="-285750">
              <a:buFont typeface="Wingdings" charset="2"/>
              <a:buChar char="q"/>
            </a:pPr>
            <a:r>
              <a:rPr lang="en-US" dirty="0" smtClean="0"/>
              <a:t>Upload cookbook to Chef Server</a:t>
            </a:r>
          </a:p>
          <a:p>
            <a:pPr marL="285750" indent="-28575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Tree>
    <p:extLst>
      <p:ext uri="{BB962C8B-B14F-4D97-AF65-F5344CB8AC3E}">
        <p14:creationId xmlns:p14="http://schemas.microsoft.com/office/powerpoint/2010/main" val="31533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6655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75326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a:t>
            </a:r>
            <a:r>
              <a:rPr lang="en-US" dirty="0" err="1"/>
              <a:t>url</a:t>
            </a:r>
            <a:r>
              <a:rPr lang="en-US" dirty="0"/>
              <a:t>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a:t>
            </a:r>
            <a:r>
              <a:rPr lang="en-US" dirty="0" err="1"/>
              <a:t>config</a:t>
            </a:r>
            <a:r>
              <a:rPr lang="en-US" dirty="0"/>
              <a:t>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commands</a:t>
            </a:r>
          </a:p>
          <a:p>
            <a:r>
              <a:rPr lang="en-US" dirty="0"/>
              <a:t>    -E, --environment                Show only the Chef environment</a:t>
            </a:r>
          </a:p>
          <a:p>
            <a:r>
              <a:rPr lang="en-US" dirty="0"/>
              <a:t>    -F, --format FORMAT              Which format to use for output</a:t>
            </a:r>
          </a:p>
          <a:p>
            <a:r>
              <a:rPr lang="en-US" dirty="0"/>
              <a:t>        --[no-]listen                Whether a local mode (-z) server binds to a port</a:t>
            </a:r>
          </a:p>
          <a:p>
            <a:r>
              <a:rPr lang="en-US" dirty="0"/>
              <a:t>    -z, --local-mode                 Point knife commands at local repository instead of server</a:t>
            </a:r>
          </a:p>
          <a:p>
            <a:r>
              <a:rPr lang="en-US" dirty="0"/>
              <a:t>    -l, --long                       Include all attributes in the output</a:t>
            </a:r>
          </a:p>
          <a:p>
            <a:r>
              <a:rPr lang="en-US" dirty="0"/>
              <a:t>    -m, --medium                     Include normal attributes in the output</a:t>
            </a:r>
          </a:p>
          <a:p>
            <a:r>
              <a:rPr lang="en-US" dirty="0"/>
              <a:t>    -u, --user USER                  API Client Username</a:t>
            </a:r>
          </a:p>
          <a:p>
            <a:r>
              <a:rPr lang="en-US" dirty="0"/>
              <a:t>        --print-after                Show the data after a destructive operation</a:t>
            </a:r>
          </a:p>
          <a:p>
            <a:r>
              <a:rPr lang="en-US" dirty="0"/>
              <a:t>    -r, --run-list                   Show only the run list</a:t>
            </a:r>
          </a:p>
          <a:p>
            <a:r>
              <a:rPr lang="en-US" dirty="0"/>
              <a:t>    -V, --verbose                    More verbose output. Use twice for max verbosity</a:t>
            </a:r>
          </a:p>
          <a:p>
            <a:r>
              <a:rPr lang="en-US" dirty="0"/>
              <a:t>    -v, --version                    Show chef version</a:t>
            </a:r>
          </a:p>
          <a:p>
            <a:r>
              <a:rPr lang="en-US" dirty="0"/>
              <a:t>    -y, --yes                        Say yes to all prompts for confirmation</a:t>
            </a:r>
          </a:p>
          <a:p>
            <a:r>
              <a:rPr lang="en-US" dirty="0"/>
              <a:t>    -h, --help                       Show this message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Tree>
    <p:extLst>
      <p:ext uri="{BB962C8B-B14F-4D97-AF65-F5344CB8AC3E}">
        <p14:creationId xmlns:p14="http://schemas.microsoft.com/office/powerpoint/2010/main" val="117781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hr-HR" dirty="0"/>
              <a:t>node2:</a:t>
            </a:r>
          </a:p>
          <a:p>
            <a:r>
              <a:rPr lang="hr-HR" dirty="0"/>
              <a:t>  ipaddress: 172.31.15.124</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node1 -a </a:t>
            </a:r>
            <a:r>
              <a:rPr lang="en-US" dirty="0" err="1" smtClean="0"/>
              <a:t>ipaddress</a:t>
            </a:r>
            <a:endParaRPr lang="en-US" dirty="0"/>
          </a:p>
        </p:txBody>
      </p:sp>
    </p:spTree>
    <p:extLst>
      <p:ext uri="{BB962C8B-B14F-4D97-AF65-F5344CB8AC3E}">
        <p14:creationId xmlns:p14="http://schemas.microsoft.com/office/powerpoint/2010/main" val="375353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a:t>
            </a:r>
            <a:r>
              <a:rPr lang="en-US" dirty="0" err="1" smtClean="0"/>
              <a:t>ipaddress</a:t>
            </a:r>
            <a:r>
              <a:rPr lang="en-US" dirty="0" smtClean="0"/>
              <a:t> and hostname are unfortunately not how we can address these nodes within our recipes.</a:t>
            </a:r>
            <a:endParaRPr lang="en-US" dirty="0"/>
          </a:p>
        </p:txBody>
      </p:sp>
    </p:spTree>
    <p:extLst>
      <p:ext uri="{BB962C8B-B14F-4D97-AF65-F5344CB8AC3E}">
        <p14:creationId xmlns:p14="http://schemas.microsoft.com/office/powerpoint/2010/main" val="116039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cloud:</a:t>
            </a:r>
          </a:p>
          <a:p>
            <a:r>
              <a:rPr lang="en-US" dirty="0"/>
              <a:t>    </a:t>
            </a:r>
            <a:r>
              <a:rPr lang="en-US" dirty="0" err="1"/>
              <a:t>local_hostname</a:t>
            </a:r>
            <a:r>
              <a:rPr lang="en-US" dirty="0"/>
              <a:t>:  ip-172-31-15-124.us-west-1.compute.internal</a:t>
            </a:r>
          </a:p>
          <a:p>
            <a:r>
              <a:rPr lang="en-US" dirty="0"/>
              <a:t>    local_ipv4:      172.31.15.124</a:t>
            </a:r>
          </a:p>
          <a:p>
            <a:r>
              <a:rPr lang="en-US" dirty="0"/>
              <a:t>    </a:t>
            </a:r>
            <a:r>
              <a:rPr lang="en-US" dirty="0" err="1"/>
              <a:t>private_ips</a:t>
            </a:r>
            <a:r>
              <a:rPr lang="en-US" dirty="0"/>
              <a:t>:     172.31.15.124</a:t>
            </a:r>
          </a:p>
          <a:p>
            <a:r>
              <a:rPr lang="en-US" dirty="0"/>
              <a:t>    provider:        ec2</a:t>
            </a:r>
          </a:p>
          <a:p>
            <a:r>
              <a:rPr lang="en-US" dirty="0"/>
              <a:t>    </a:t>
            </a:r>
            <a:r>
              <a:rPr lang="en-US" dirty="0" err="1"/>
              <a:t>public_hostname</a:t>
            </a:r>
            <a:r>
              <a:rPr lang="en-US" dirty="0"/>
              <a:t>: ec2-52-8-71-11.us-west-1.compute.amazonaws.com</a:t>
            </a:r>
          </a:p>
          <a:p>
            <a:r>
              <a:rPr lang="en-US" dirty="0"/>
              <a:t>    </a:t>
            </a:r>
            <a:r>
              <a:rPr lang="en-US" dirty="0" err="1"/>
              <a:t>public_ips</a:t>
            </a:r>
            <a:r>
              <a:rPr lang="en-US" dirty="0"/>
              <a:t>:      52.8.71.11</a:t>
            </a:r>
          </a:p>
          <a:p>
            <a:r>
              <a:rPr lang="en-US" dirty="0"/>
              <a:t>    public_ipv4:     52.8.71.11</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841619" y="3877218"/>
            <a:ext cx="10823954" cy="10492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40413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a:t>
            </a:r>
          </a:p>
          <a:p>
            <a:r>
              <a:rPr lang="en-US" dirty="0"/>
              <a:t># Cookbook Name:: </a:t>
            </a:r>
            <a:r>
              <a:rPr lang="en-US" dirty="0" err="1"/>
              <a:t>myhaproxy</a:t>
            </a:r>
            <a:endParaRPr lang="en-US" dirty="0"/>
          </a:p>
          <a:p>
            <a:r>
              <a:rPr lang="en-US" dirty="0"/>
              <a:t># Recipe:: default</a:t>
            </a:r>
          </a:p>
          <a:p>
            <a:r>
              <a:rPr lang="en-US" dirty="0"/>
              <a:t>#</a:t>
            </a:r>
          </a:p>
          <a:p>
            <a:r>
              <a:rPr lang="en-US" dirty="0"/>
              <a:t># Copyright (c) 2015 The Authors, All Rights Reserved.</a:t>
            </a:r>
          </a:p>
          <a:p>
            <a:endParaRPr lang="en-US" dirty="0" smtClean="0"/>
          </a:p>
          <a:p>
            <a:r>
              <a:rPr lang="en-US" dirty="0" err="1" smtClean="0"/>
              <a:t>node.default</a:t>
            </a:r>
            <a:r>
              <a:rPr lang="en-US" dirty="0" smtClean="0"/>
              <a:t>[</a:t>
            </a:r>
            <a:r>
              <a:rPr lang="en-US" dirty="0"/>
              <a:t>'</a:t>
            </a:r>
            <a:r>
              <a:rPr lang="en-US" dirty="0" err="1"/>
              <a:t>haproxy</a:t>
            </a:r>
            <a:r>
              <a:rPr lang="en-US" dirty="0"/>
              <a:t>']['members'] = [{</a:t>
            </a:r>
          </a:p>
          <a:p>
            <a:r>
              <a:rPr lang="en-US" dirty="0"/>
              <a:t>    "hostname" =&gt; </a:t>
            </a:r>
            <a:r>
              <a:rPr lang="en-US" dirty="0" smtClean="0"/>
              <a:t>"</a:t>
            </a:r>
            <a:r>
              <a:rPr lang="en-US" dirty="0"/>
              <a:t>ec2-52-8-71-11.us-west-1.</a:t>
            </a:r>
            <a:r>
              <a:rPr lang="en-US" dirty="0" smtClean="0"/>
              <a:t>compute.amazonaws.com"</a:t>
            </a:r>
            <a:r>
              <a:rPr lang="en-US" dirty="0"/>
              <a:t>,</a:t>
            </a:r>
          </a:p>
          <a:p>
            <a:r>
              <a:rPr lang="en-US" dirty="0"/>
              <a:t>    "</a:t>
            </a:r>
            <a:r>
              <a:rPr lang="en-US" dirty="0" err="1"/>
              <a:t>ipaddress</a:t>
            </a:r>
            <a:r>
              <a:rPr lang="en-US" dirty="0"/>
              <a:t>" =&gt; </a:t>
            </a:r>
            <a:r>
              <a:rPr lang="en-US" dirty="0" smtClean="0"/>
              <a:t>"</a:t>
            </a:r>
            <a:r>
              <a:rPr lang="en-US" dirty="0"/>
              <a:t>52.8.71.11</a:t>
            </a:r>
            <a:r>
              <a:rPr lang="en-US" dirty="0" smtClean="0"/>
              <a:t>"</a:t>
            </a:r>
            <a:r>
              <a:rPr lang="en-US" dirty="0"/>
              <a:t>,</a:t>
            </a:r>
          </a:p>
          <a:p>
            <a:r>
              <a:rPr lang="en-US" dirty="0"/>
              <a:t>    "port" =&gt; 80,</a:t>
            </a:r>
          </a:p>
          <a:p>
            <a:r>
              <a:rPr lang="en-US" dirty="0"/>
              <a:t>    "</a:t>
            </a:r>
            <a:r>
              <a:rPr lang="en-US" dirty="0" err="1"/>
              <a:t>ssl_port</a:t>
            </a:r>
            <a:r>
              <a:rPr lang="en-US" dirty="0"/>
              <a:t>" =&gt; 80</a:t>
            </a:r>
          </a:p>
          <a:p>
            <a:r>
              <a:rPr lang="en-US" dirty="0"/>
              <a:t>  }</a:t>
            </a:r>
            <a:r>
              <a:rPr lang="en-US" dirty="0" smtClean="0"/>
              <a:t>]</a:t>
            </a:r>
          </a:p>
          <a:p>
            <a:endParaRPr lang="en-US" dirty="0"/>
          </a:p>
          <a:p>
            <a:r>
              <a:rPr lang="en-US" dirty="0" err="1"/>
              <a:t>include_recipe</a:t>
            </a:r>
            <a:r>
              <a:rPr lang="en-US" dirty="0"/>
              <a:t> "</a:t>
            </a:r>
            <a:r>
              <a:rPr lang="en-US" dirty="0" err="1"/>
              <a:t>haproxy</a:t>
            </a:r>
            <a:r>
              <a:rPr lang="en-US" dirty="0"/>
              <a:t>::default"</a:t>
            </a:r>
          </a:p>
        </p:txBody>
      </p:sp>
      <p:sp>
        <p:nvSpPr>
          <p:cNvPr id="4" name="Text Placeholder 3"/>
          <p:cNvSpPr>
            <a:spLocks noGrp="1"/>
          </p:cNvSpPr>
          <p:nvPr>
            <p:ph type="body" sz="quarter" idx="11"/>
          </p:nvPr>
        </p:nvSpPr>
        <p:spPr/>
        <p:txBody>
          <a:bodyPr>
            <a:normAutofit fontScale="85000" lnSpcReduction="20000"/>
          </a:bodyPr>
          <a:lstStyle/>
          <a:p>
            <a:r>
              <a:rPr lang="en-US" smtClean="0"/>
              <a:t>~/chef</a:t>
            </a:r>
            <a:r>
              <a:rPr lang="en-US" dirty="0" smtClean="0"/>
              <a:t>-repo/cookbooks/</a:t>
            </a:r>
            <a:r>
              <a:rPr lang="en-US" dirty="0" err="1" smtClean="0"/>
              <a:t>myhaproxy</a:t>
            </a:r>
            <a:r>
              <a:rPr lang="en-US" dirty="0" smtClean="0"/>
              <a:t>/recipes/</a:t>
            </a:r>
            <a:r>
              <a:rPr lang="en-US" dirty="0" err="1" smtClean="0"/>
              <a:t>default.rb</a:t>
            </a:r>
            <a:endParaRPr lang="en-US" dirty="0"/>
          </a:p>
        </p:txBody>
      </p:sp>
      <p:sp>
        <p:nvSpPr>
          <p:cNvPr id="8" name="Text Placeholder 7"/>
          <p:cNvSpPr>
            <a:spLocks noGrp="1"/>
          </p:cNvSpPr>
          <p:nvPr>
            <p:ph type="body" sz="quarter" idx="13"/>
          </p:nvPr>
        </p:nvSpPr>
        <p:spPr>
          <a:xfrm>
            <a:off x="851281" y="3411788"/>
            <a:ext cx="10803205" cy="2876306"/>
          </a:xfrm>
        </p:spPr>
        <p:txBody>
          <a:bodyPr/>
          <a:lstStyle/>
          <a:p>
            <a:endParaRPr lang="en-US" dirty="0"/>
          </a:p>
        </p:txBody>
      </p:sp>
    </p:spTree>
    <p:extLst>
      <p:ext uri="{BB962C8B-B14F-4D97-AF65-F5344CB8AC3E}">
        <p14:creationId xmlns:p14="http://schemas.microsoft.com/office/powerpoint/2010/main" val="409197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Find or Create a Cookbook to Manage a Proxy Server</a:t>
            </a:r>
          </a:p>
          <a:p>
            <a:pPr marL="285750" indent="-285750">
              <a:buFont typeface="Wingdings" charset="2"/>
              <a:buChar char="ü"/>
            </a:pPr>
            <a:r>
              <a:rPr lang="en-US" dirty="0" smtClean="0"/>
              <a:t>Configure the Proxy Server to send traffic to the new node</a:t>
            </a:r>
          </a:p>
          <a:p>
            <a:pPr marL="285750" indent="-285750">
              <a:buFont typeface="Wingdings" charset="2"/>
              <a:buChar char="q"/>
            </a:pPr>
            <a:r>
              <a:rPr lang="en-US" dirty="0" smtClean="0"/>
              <a:t>Upload cookbook to Chef Server</a:t>
            </a:r>
          </a:p>
          <a:p>
            <a:pPr marL="285750" indent="-28575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Tree>
    <p:extLst>
      <p:ext uri="{BB962C8B-B14F-4D97-AF65-F5344CB8AC3E}">
        <p14:creationId xmlns:p14="http://schemas.microsoft.com/office/powerpoint/2010/main" val="37712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Upload a Cookbook</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Upload the proxy server cookbook to the Chef Server</a:t>
            </a:r>
            <a:endParaRPr lang="en-US" dirty="0"/>
          </a:p>
        </p:txBody>
      </p:sp>
    </p:spTree>
    <p:extLst>
      <p:ext uri="{BB962C8B-B14F-4D97-AF65-F5344CB8AC3E}">
        <p14:creationId xmlns:p14="http://schemas.microsoft.com/office/powerpoint/2010/main" val="78961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~/chef-repo/cookbooks/</a:t>
            </a:r>
            <a:r>
              <a:rPr lang="en-US" dirty="0" err="1" smtClean="0"/>
              <a:t>myhaproxy</a:t>
            </a:r>
            <a:endParaRPr lang="en-US" dirty="0"/>
          </a:p>
        </p:txBody>
      </p:sp>
    </p:spTree>
    <p:extLst>
      <p:ext uri="{BB962C8B-B14F-4D97-AF65-F5344CB8AC3E}">
        <p14:creationId xmlns:p14="http://schemas.microsoft.com/office/powerpoint/2010/main" val="4842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a:t>
            </a:r>
            <a:r>
              <a:rPr lang="en-US" dirty="0" err="1"/>
              <a:t>supermarket.chef.io</a:t>
            </a:r>
            <a:r>
              <a:rPr lang="en-US" dirty="0"/>
              <a:t>...</a:t>
            </a:r>
          </a:p>
          <a:p>
            <a:r>
              <a:rPr lang="en-US" dirty="0"/>
              <a:t>Using build-essential (2.2.3)</a:t>
            </a:r>
          </a:p>
          <a:p>
            <a:r>
              <a:rPr lang="en-US" dirty="0"/>
              <a:t>Using </a:t>
            </a:r>
            <a:r>
              <a:rPr lang="en-US" dirty="0" err="1"/>
              <a:t>haproxy</a:t>
            </a:r>
            <a:r>
              <a:rPr lang="en-US" dirty="0"/>
              <a:t> (1.6.6)</a:t>
            </a:r>
          </a:p>
          <a:p>
            <a:r>
              <a:rPr lang="en-US" dirty="0"/>
              <a:t>Using </a:t>
            </a:r>
            <a:r>
              <a:rPr lang="en-US" dirty="0" err="1"/>
              <a:t>myhaproxy</a:t>
            </a:r>
            <a:r>
              <a:rPr lang="en-US" dirty="0"/>
              <a:t> (0.1.0) from source at .</a:t>
            </a:r>
          </a:p>
          <a:p>
            <a:r>
              <a:rPr lang="en-US" dirty="0"/>
              <a:t>Using </a:t>
            </a:r>
            <a:r>
              <a:rPr lang="en-US" dirty="0" err="1"/>
              <a:t>cpu</a:t>
            </a:r>
            <a:r>
              <a:rPr lang="en-US" dirty="0"/>
              <a:t> (0.2.0)</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239433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build-essential (2.2.3) to: 'https://api.opscode.com:443/organizations/vogue'</a:t>
            </a:r>
          </a:p>
          <a:p>
            <a:r>
              <a:rPr lang="en-US" dirty="0"/>
              <a:t>Uploaded </a:t>
            </a:r>
            <a:r>
              <a:rPr lang="en-US" dirty="0" err="1"/>
              <a:t>cpu</a:t>
            </a:r>
            <a:r>
              <a:rPr lang="en-US" dirty="0"/>
              <a:t> (0.2.0) to: 'https://api.opscode.com:443/organizations/vogue'</a:t>
            </a:r>
          </a:p>
          <a:p>
            <a:r>
              <a:rPr lang="en-US" dirty="0"/>
              <a:t>Uploaded </a:t>
            </a:r>
            <a:r>
              <a:rPr lang="en-US" dirty="0" err="1"/>
              <a:t>haproxy</a:t>
            </a:r>
            <a:r>
              <a:rPr lang="en-US" dirty="0"/>
              <a:t> (1.6.6) to: 'https://api.opscode.com:443/organizations/vogue'</a:t>
            </a:r>
          </a:p>
          <a:p>
            <a:r>
              <a:rPr lang="en-US" dirty="0"/>
              <a:t>Uploaded </a:t>
            </a:r>
            <a:r>
              <a:rPr lang="en-US" dirty="0" err="1"/>
              <a:t>myhaproxy</a:t>
            </a:r>
            <a:r>
              <a:rPr lang="en-US" dirty="0"/>
              <a:t> (0.1.0)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79368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63287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err="1"/>
              <a:t>cpu</a:t>
            </a:r>
            <a:r>
              <a:rPr lang="en-US" dirty="0"/>
              <a:t>               0.2.0</a:t>
            </a:r>
          </a:p>
          <a:p>
            <a:r>
              <a:rPr lang="en-US" dirty="0" err="1"/>
              <a:t>haproxy</a:t>
            </a:r>
            <a:r>
              <a:rPr lang="en-US" dirty="0"/>
              <a:t>           1.6.6</a:t>
            </a:r>
          </a:p>
          <a:p>
            <a:r>
              <a:rPr lang="en-US" dirty="0" err="1"/>
              <a:t>myhaproxy</a:t>
            </a:r>
            <a:r>
              <a:rPr lang="en-US" dirty="0"/>
              <a:t>         0.1.0</a:t>
            </a:r>
          </a:p>
          <a:p>
            <a:r>
              <a:rPr lang="en-US" dirty="0"/>
              <a:t>workstation       0.2.1</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841619" y="2096031"/>
            <a:ext cx="10823954" cy="143815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6344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Find or Create a Cookbook to Manage a Proxy Server</a:t>
            </a:r>
          </a:p>
          <a:p>
            <a:pPr marL="285750" indent="-285750">
              <a:buFont typeface="Wingdings" charset="2"/>
              <a:buChar char="ü"/>
            </a:pPr>
            <a:r>
              <a:rPr lang="en-US" dirty="0" smtClean="0"/>
              <a:t>Configure the Proxy Server to send traffic to the new node</a:t>
            </a:r>
          </a:p>
          <a:p>
            <a:pPr marL="285750" indent="-285750">
              <a:buFont typeface="Wingdings" charset="2"/>
              <a:buChar char="ü"/>
            </a:pPr>
            <a:r>
              <a:rPr lang="en-US" dirty="0" smtClean="0"/>
              <a:t>Upload cookbook to Chef Server</a:t>
            </a:r>
          </a:p>
          <a:p>
            <a:pPr marL="285750" indent="-28575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Tree>
    <p:extLst>
      <p:ext uri="{BB962C8B-B14F-4D97-AF65-F5344CB8AC3E}">
        <p14:creationId xmlns:p14="http://schemas.microsoft.com/office/powerpoint/2010/main" val="332730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Bootstrap a Proxy Server</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Bootstrap a new node</a:t>
            </a:r>
          </a:p>
          <a:p>
            <a:pPr marL="457200" indent="-457200">
              <a:lnSpc>
                <a:spcPct val="120000"/>
              </a:lnSpc>
              <a:buFont typeface="Wingdings" charset="2"/>
              <a:buChar char="q"/>
            </a:pPr>
            <a:r>
              <a:rPr lang="en-US" dirty="0" smtClean="0"/>
              <a:t>Update the run list of the new node to include the proxy server cookbook</a:t>
            </a:r>
            <a:endParaRPr lang="en-US" dirty="0"/>
          </a:p>
          <a:p>
            <a:pPr marL="457200" indent="-457200">
              <a:lnSpc>
                <a:spcPct val="120000"/>
              </a:lnSpc>
              <a:buFont typeface="Wingdings" charset="2"/>
              <a:buChar char="q"/>
            </a:pPr>
            <a:r>
              <a:rPr lang="en-US" dirty="0" smtClean="0"/>
              <a:t>Login to that system and run chef-client</a:t>
            </a:r>
            <a:endParaRPr lang="en-US" dirty="0"/>
          </a:p>
          <a:p>
            <a:pPr marL="457200" indent="-457200">
              <a:lnSpc>
                <a:spcPct val="120000"/>
              </a:lnSpc>
              <a:buFont typeface="Wingdings" charset="2"/>
              <a:buChar char="q"/>
            </a:pPr>
            <a:r>
              <a:rPr lang="en-US" dirty="0" smtClean="0"/>
              <a:t>Verify that traffic to the proxy is related to the web server.</a:t>
            </a:r>
            <a:endParaRPr lang="en-US" dirty="0"/>
          </a:p>
        </p:txBody>
      </p:sp>
    </p:spTree>
    <p:extLst>
      <p:ext uri="{BB962C8B-B14F-4D97-AF65-F5344CB8AC3E}">
        <p14:creationId xmlns:p14="http://schemas.microsoft.com/office/powerpoint/2010/main" val="220636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Your Second Node</a:t>
            </a:r>
            <a:endParaRPr lang="en-US" dirty="0"/>
          </a:p>
        </p:txBody>
      </p:sp>
      <p:sp>
        <p:nvSpPr>
          <p:cNvPr id="5" name="Subtitle 4"/>
          <p:cNvSpPr>
            <a:spLocks noGrp="1"/>
          </p:cNvSpPr>
          <p:nvPr>
            <p:ph type="subTitle" idx="1"/>
          </p:nvPr>
        </p:nvSpPr>
        <p:spPr/>
        <p:txBody>
          <a:bodyPr/>
          <a:lstStyle/>
          <a:p>
            <a:r>
              <a:rPr lang="en-US" sz="6700" dirty="0"/>
              <a:t>http://</a:t>
            </a:r>
            <a:r>
              <a:rPr lang="en-US" sz="6700" dirty="0" err="1"/>
              <a:t>bit.ly</a:t>
            </a:r>
            <a:r>
              <a:rPr lang="en-US" sz="6700" dirty="0"/>
              <a:t>/1W3AgQn</a:t>
            </a:r>
          </a:p>
        </p:txBody>
      </p:sp>
    </p:spTree>
    <p:extLst>
      <p:ext uri="{BB962C8B-B14F-4D97-AF65-F5344CB8AC3E}">
        <p14:creationId xmlns:p14="http://schemas.microsoft.com/office/powerpoint/2010/main" val="41560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Connecting to ec2-50-18-19-208.us-west-1.compute.amazonaws.com</a:t>
            </a:r>
          </a:p>
          <a:p>
            <a:r>
              <a:rPr lang="en-US" dirty="0"/>
              <a:t>ec2-50-18-19-208.us-west-1.compute.amazonaws.com Starting first Chef Client run...</a:t>
            </a:r>
          </a:p>
          <a:p>
            <a:r>
              <a:rPr lang="en-US" dirty="0"/>
              <a:t>ec2-50-18-19-208.us-west-1.compute.amazonaws.com Starting Chef Client, version 12.3.0</a:t>
            </a:r>
          </a:p>
          <a:p>
            <a:r>
              <a:rPr lang="en-US" dirty="0"/>
              <a:t>ec2-50-18-19-208.us-west-1.compute.amazonaws.com Creating a new client identity for node2 using the validator key.</a:t>
            </a:r>
          </a:p>
          <a:p>
            <a:r>
              <a:rPr lang="en-US" dirty="0"/>
              <a:t>ec2-50-18-19-208.us-west-1.compute.amazonaws.com resolving cookbooks for run list: []</a:t>
            </a:r>
          </a:p>
          <a:p>
            <a:r>
              <a:rPr lang="en-US" dirty="0"/>
              <a:t>ec2-50-18-19-208.us-west-1.compute.amazonaws.com Synchronizing Cookbooks:</a:t>
            </a:r>
          </a:p>
          <a:p>
            <a:r>
              <a:rPr lang="en-US" dirty="0"/>
              <a:t>ec2-50-18-19-208.us-west-1.compute.amazonaws.com Compiling Cookbooks...</a:t>
            </a:r>
          </a:p>
          <a:p>
            <a:r>
              <a:rPr lang="en-US" dirty="0"/>
              <a:t>ec2-50-18-19-208.us-west-1.compute.amazonaws.com [2015-05-15T22:28:58+00:00] WARN: Node node2 has an empty run list.</a:t>
            </a:r>
          </a:p>
          <a:p>
            <a:r>
              <a:rPr lang="en-US" dirty="0"/>
              <a:t>ec2-50-18-19-208.us-west-1.compute.amazonaws.com Converging 0 resources</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0/0 resources updated in 5.40545983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bootstrap FQDN2 -x USER </a:t>
            </a:r>
            <a:r>
              <a:rPr lang="en-US" smtClean="0"/>
              <a:t>-P PWD -</a:t>
            </a:r>
            <a:r>
              <a:rPr lang="en-US" dirty="0" smtClean="0"/>
              <a:t>-</a:t>
            </a:r>
            <a:r>
              <a:rPr lang="en-US" dirty="0" err="1" smtClean="0"/>
              <a:t>sudo</a:t>
            </a:r>
            <a:r>
              <a:rPr lang="en-US" dirty="0" smtClean="0"/>
              <a:t> -N node2</a:t>
            </a:r>
            <a:endParaRPr lang="en-US" dirty="0"/>
          </a:p>
        </p:txBody>
      </p:sp>
    </p:spTree>
    <p:extLst>
      <p:ext uri="{BB962C8B-B14F-4D97-AF65-F5344CB8AC3E}">
        <p14:creationId xmlns:p14="http://schemas.microsoft.com/office/powerpoint/2010/main" val="7940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_default</a:t>
            </a:r>
          </a:p>
          <a:p>
            <a:r>
              <a:rPr lang="en-US" dirty="0"/>
              <a:t>FQDN:        ip-10-198-31-238.us-west-1.compute.internal</a:t>
            </a:r>
          </a:p>
          <a:p>
            <a:r>
              <a:rPr lang="en-US" dirty="0"/>
              <a:t>IP:          50.18.19.208</a:t>
            </a:r>
          </a:p>
          <a:p>
            <a:r>
              <a:rPr lang="en-US" dirty="0"/>
              <a:t>Run List</a:t>
            </a:r>
            <a:r>
              <a:rPr lang="en-US" dirty="0" smtClean="0"/>
              <a:t>:</a:t>
            </a:r>
          </a:p>
          <a:p>
            <a:r>
              <a:rPr lang="en-US" dirty="0" smtClean="0"/>
              <a:t>Roles:</a:t>
            </a:r>
          </a:p>
          <a:p>
            <a:r>
              <a:rPr lang="en-US" dirty="0" smtClean="0"/>
              <a:t>Recipes</a:t>
            </a:r>
            <a:r>
              <a:rPr lang="en-US" dirty="0"/>
              <a:t>:     </a:t>
            </a:r>
            <a:r>
              <a:rPr lang="en-US" dirty="0" err="1"/>
              <a:t>myhaproxy</a:t>
            </a:r>
            <a:r>
              <a:rPr lang="en-US" dirty="0"/>
              <a:t>, </a:t>
            </a:r>
            <a:r>
              <a:rPr lang="en-US" dirty="0" err="1"/>
              <a:t>myhaproxy</a:t>
            </a:r>
            <a:r>
              <a:rPr lang="en-US" dirty="0"/>
              <a:t>::default, </a:t>
            </a:r>
            <a:r>
              <a:rPr lang="en-US" dirty="0" err="1"/>
              <a:t>haproxy</a:t>
            </a:r>
            <a:r>
              <a:rPr lang="en-US" dirty="0"/>
              <a:t>::default, </a:t>
            </a:r>
            <a:r>
              <a:rPr lang="en-US" dirty="0" err="1"/>
              <a:t>haproxy</a:t>
            </a:r>
            <a:r>
              <a:rPr lang="en-US" dirty="0"/>
              <a:t>::</a:t>
            </a:r>
            <a:r>
              <a:rPr lang="en-US" dirty="0" err="1"/>
              <a:t>install_package</a:t>
            </a:r>
            <a:endParaRPr lang="en-US" dirty="0"/>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Tree>
    <p:extLst>
      <p:ext uri="{BB962C8B-B14F-4D97-AF65-F5344CB8AC3E}">
        <p14:creationId xmlns:p14="http://schemas.microsoft.com/office/powerpoint/2010/main" val="104978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a:t>
            </a:r>
            <a:r>
              <a:rPr lang="en-US" dirty="0" err="1"/>
              <a:t>run_list</a:t>
            </a:r>
            <a:r>
              <a:rPr lang="en-US" dirty="0"/>
              <a:t>: recipe[</a:t>
            </a:r>
            <a:r>
              <a:rPr lang="en-US" dirty="0" err="1"/>
              <a:t>myhaproxy</a:t>
            </a:r>
            <a:r>
              <a:rPr lang="en-US" dirty="0"/>
              <a:t>]</a:t>
            </a:r>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node2 "recipe[</a:t>
            </a:r>
            <a:r>
              <a:rPr lang="en-US" dirty="0" err="1" smtClean="0"/>
              <a:t>myhaproxy</a:t>
            </a:r>
            <a:r>
              <a:rPr lang="en-US" dirty="0" smtClean="0"/>
              <a:t>]"</a:t>
            </a:r>
            <a:endParaRPr lang="en-US" dirty="0"/>
          </a:p>
        </p:txBody>
      </p:sp>
    </p:spTree>
    <p:extLst>
      <p:ext uri="{BB962C8B-B14F-4D97-AF65-F5344CB8AC3E}">
        <p14:creationId xmlns:p14="http://schemas.microsoft.com/office/powerpoint/2010/main" val="360520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_default</a:t>
            </a:r>
          </a:p>
          <a:p>
            <a:r>
              <a:rPr lang="en-US" dirty="0"/>
              <a:t>FQDN:        ip-10-198-31-238.us-west-1.compute.internal</a:t>
            </a:r>
          </a:p>
          <a:p>
            <a:r>
              <a:rPr lang="en-US" dirty="0"/>
              <a:t>IP:          50.18.19.208</a:t>
            </a:r>
          </a:p>
          <a:p>
            <a:r>
              <a:rPr lang="en-US" dirty="0"/>
              <a:t>Run </a:t>
            </a:r>
            <a:r>
              <a:rPr lang="en-US"/>
              <a:t>List</a:t>
            </a:r>
            <a:r>
              <a:rPr lang="en-US" smtClean="0"/>
              <a:t>:    recipe[myhaproxy]</a:t>
            </a:r>
            <a:endParaRPr lang="en-US" dirty="0" smtClean="0"/>
          </a:p>
          <a:p>
            <a:r>
              <a:rPr lang="en-US" dirty="0" smtClean="0"/>
              <a:t>Roles:</a:t>
            </a:r>
          </a:p>
          <a:p>
            <a:r>
              <a:rPr lang="en-US" dirty="0" smtClean="0"/>
              <a:t>Recipes</a:t>
            </a:r>
            <a:r>
              <a:rPr lang="en-US" dirty="0"/>
              <a:t>:     </a:t>
            </a:r>
            <a:r>
              <a:rPr lang="en-US" dirty="0" err="1"/>
              <a:t>myhaproxy</a:t>
            </a:r>
            <a:r>
              <a:rPr lang="en-US" dirty="0"/>
              <a:t>, </a:t>
            </a:r>
            <a:r>
              <a:rPr lang="en-US" dirty="0" err="1"/>
              <a:t>myhaproxy</a:t>
            </a:r>
            <a:r>
              <a:rPr lang="en-US" dirty="0"/>
              <a:t>::default, </a:t>
            </a:r>
            <a:r>
              <a:rPr lang="en-US" dirty="0" err="1"/>
              <a:t>haproxy</a:t>
            </a:r>
            <a:r>
              <a:rPr lang="en-US" dirty="0"/>
              <a:t>::default, </a:t>
            </a:r>
            <a:r>
              <a:rPr lang="en-US" dirty="0" err="1"/>
              <a:t>haproxy</a:t>
            </a:r>
            <a:r>
              <a:rPr lang="en-US" dirty="0"/>
              <a:t>::</a:t>
            </a:r>
            <a:r>
              <a:rPr lang="en-US" dirty="0" err="1"/>
              <a:t>install_package</a:t>
            </a:r>
            <a:endParaRPr lang="en-US" dirty="0"/>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841619" y="3151697"/>
            <a:ext cx="10823954" cy="38248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0799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Tree>
    <p:extLst>
      <p:ext uri="{BB962C8B-B14F-4D97-AF65-F5344CB8AC3E}">
        <p14:creationId xmlns:p14="http://schemas.microsoft.com/office/powerpoint/2010/main" val="324076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a:t>
            </a:r>
            <a:r>
              <a:rPr lang="en-US" dirty="0" err="1"/>
              <a:t>ssh</a:t>
            </a:r>
            <a:r>
              <a:rPr lang="en-US" dirty="0"/>
              <a:t> QUERY COMMAND (options)</a:t>
            </a:r>
          </a:p>
          <a:p>
            <a:r>
              <a:rPr lang="en-US" dirty="0"/>
              <a:t>    -a, --attribute ATTR             The attribute to use for opening the connection - default depends on the context</a:t>
            </a:r>
          </a:p>
          <a:p>
            <a:r>
              <a:rPr lang="en-US" dirty="0"/>
              <a:t>    -s, --server-</a:t>
            </a:r>
            <a:r>
              <a:rPr lang="en-US" dirty="0" err="1"/>
              <a:t>url</a:t>
            </a:r>
            <a:r>
              <a:rPr lang="en-US" dirty="0"/>
              <a:t>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a:t>
            </a:r>
            <a:r>
              <a:rPr lang="en-US" dirty="0" err="1"/>
              <a:t>config</a:t>
            </a:r>
            <a:r>
              <a:rPr lang="en-US" dirty="0"/>
              <a:t> CONFIG              The configuration file to use</a:t>
            </a:r>
          </a:p>
          <a:p>
            <a:r>
              <a:rPr lang="en-US" dirty="0"/>
              <a:t>        --defaults                   Accept default values for all questions</a:t>
            </a:r>
          </a:p>
          <a:p>
            <a:r>
              <a:rPr lang="en-US" dirty="0"/>
              <a:t>    -d, --disable-editing            Do not open EDITOR, just accept the data as is</a:t>
            </a:r>
          </a:p>
          <a:p>
            <a:r>
              <a:rPr lang="en-US" dirty="0"/>
              <a:t>        --editor EDITOR              Set the editor to use for interactive commands</a:t>
            </a:r>
          </a:p>
          <a:p>
            <a:r>
              <a:rPr lang="en-US" dirty="0"/>
              <a:t>    -E, --environment ENVIRONMENT    Set the Chef environment (except for in searches, where this will be flagrantly ignored)</a:t>
            </a:r>
          </a:p>
          <a:p>
            <a:r>
              <a:rPr lang="en-US" dirty="0"/>
              <a:t>    -F, --format FORMAT              Which format to use for output</a:t>
            </a:r>
          </a:p>
          <a:p>
            <a:r>
              <a:rPr lang="en-US" dirty="0"/>
              <a:t>    -A, --forward-agent              Enable SSH agent forwarding</a:t>
            </a:r>
          </a:p>
          <a:p>
            <a:r>
              <a:rPr lang="en-US" dirty="0"/>
              <a:t>        --[no-]host-key-verify       Verify host key, enabled by default.</a:t>
            </a:r>
          </a:p>
          <a:p>
            <a:r>
              <a:rPr lang="en-US" dirty="0"/>
              <a:t>    -</a:t>
            </a:r>
            <a:r>
              <a:rPr lang="en-US" dirty="0" err="1"/>
              <a:t>i</a:t>
            </a:r>
            <a:r>
              <a:rPr lang="en-US" dirty="0"/>
              <a:t> IDENTITY_FILE,                The SSH identity file used for authentication</a:t>
            </a:r>
          </a:p>
          <a:p>
            <a:r>
              <a:rPr lang="en-US" dirty="0"/>
              <a:t>        --identity-file</a:t>
            </a:r>
          </a:p>
          <a:p>
            <a:r>
              <a:rPr lang="en-US" dirty="0"/>
              <a:t>        --[no-]listen                Whether a local mode (-z) server binds to a port</a:t>
            </a:r>
          </a:p>
          <a:p>
            <a:r>
              <a:rPr lang="en-US" dirty="0"/>
              <a:t>    -z, --local-mode                 Point knife commands at local repository instead of server</a:t>
            </a:r>
          </a:p>
          <a:p>
            <a:r>
              <a:rPr lang="en-US" dirty="0"/>
              <a:t>    -m, --manual-list                QUERY is a space separated list of servers</a:t>
            </a:r>
          </a:p>
          <a:p>
            <a:r>
              <a:rPr lang="en-US" dirty="0"/>
              <a:t>    -u, --user USER                  API Client Username</a:t>
            </a:r>
          </a:p>
          <a:p>
            <a:r>
              <a:rPr lang="en-US" dirty="0"/>
              <a:t>    -e, --exit-on-error              Immediately exit if an error is encountered</a:t>
            </a:r>
          </a:p>
          <a:p>
            <a:r>
              <a:rPr lang="en-US" dirty="0"/>
              <a:t>        --print-after                Show the data after a destructive operation</a:t>
            </a:r>
          </a:p>
          <a:p>
            <a:r>
              <a:rPr lang="en-US" dirty="0"/>
              <a:t>    -G, --</a:t>
            </a:r>
            <a:r>
              <a:rPr lang="en-US" dirty="0" err="1"/>
              <a:t>ssh</a:t>
            </a:r>
            <a:r>
              <a:rPr lang="en-US" dirty="0"/>
              <a:t>-gateway GATEWAY        The </a:t>
            </a:r>
            <a:r>
              <a:rPr lang="en-US" dirty="0" err="1"/>
              <a:t>ssh</a:t>
            </a:r>
            <a:r>
              <a:rPr lang="en-US" dirty="0"/>
              <a:t> gateway</a:t>
            </a:r>
          </a:p>
          <a:p>
            <a:r>
              <a:rPr lang="en-US" dirty="0"/>
              <a:t>    -P, --</a:t>
            </a:r>
            <a:r>
              <a:rPr lang="en-US" dirty="0" err="1"/>
              <a:t>ssh</a:t>
            </a:r>
            <a:r>
              <a:rPr lang="en-US" dirty="0"/>
              <a:t>-password [PASSWORD]    The </a:t>
            </a:r>
            <a:r>
              <a:rPr lang="en-US" dirty="0" err="1"/>
              <a:t>ssh</a:t>
            </a:r>
            <a:r>
              <a:rPr lang="en-US" dirty="0"/>
              <a:t> password - will prompt if flag is specified but no password is given</a:t>
            </a:r>
          </a:p>
          <a:p>
            <a:r>
              <a:rPr lang="en-US" dirty="0"/>
              <a:t>    -p, --</a:t>
            </a:r>
            <a:r>
              <a:rPr lang="en-US" dirty="0" err="1"/>
              <a:t>ssh</a:t>
            </a:r>
            <a:r>
              <a:rPr lang="en-US" dirty="0"/>
              <a:t>-port PORT              The </a:t>
            </a:r>
            <a:r>
              <a:rPr lang="en-US" dirty="0" err="1"/>
              <a:t>ssh</a:t>
            </a:r>
            <a:r>
              <a:rPr lang="en-US" dirty="0"/>
              <a:t> port</a:t>
            </a:r>
          </a:p>
          <a:p>
            <a:r>
              <a:rPr lang="en-US" dirty="0"/>
              <a:t>    -x, --</a:t>
            </a:r>
            <a:r>
              <a:rPr lang="en-US" dirty="0" err="1"/>
              <a:t>ssh</a:t>
            </a:r>
            <a:r>
              <a:rPr lang="en-US" dirty="0"/>
              <a:t>-user USERNAME          The </a:t>
            </a:r>
            <a:r>
              <a:rPr lang="en-US" dirty="0" err="1"/>
              <a:t>ssh</a:t>
            </a:r>
            <a:r>
              <a:rPr lang="en-US" dirty="0"/>
              <a:t> username</a:t>
            </a:r>
          </a:p>
          <a:p>
            <a:r>
              <a:rPr lang="en-US" dirty="0"/>
              <a:t>    -V, --verbose                    More verbose output. Use twice for max verbosity</a:t>
            </a:r>
          </a:p>
          <a:p>
            <a:r>
              <a:rPr lang="en-US" dirty="0"/>
              <a:t>    -v, --version                    Show chef version</a:t>
            </a:r>
          </a:p>
          <a:p>
            <a:r>
              <a:rPr lang="en-US" dirty="0"/>
              <a:t>    -y, --yes                        Say yes to all prompts for confirmation</a:t>
            </a:r>
          </a:p>
          <a:p>
            <a:r>
              <a:rPr lang="en-US" dirty="0"/>
              <a:t>    -h, --help                       Show this message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--help</a:t>
            </a:r>
            <a:endParaRPr lang="en-US" dirty="0"/>
          </a:p>
        </p:txBody>
      </p:sp>
    </p:spTree>
    <p:extLst>
      <p:ext uri="{BB962C8B-B14F-4D97-AF65-F5344CB8AC3E}">
        <p14:creationId xmlns:p14="http://schemas.microsoft.com/office/powerpoint/2010/main" val="995538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92607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ec2-204-236-155-223.us-west-1.compute.amazonaws.com resolving cookbooks for run list: ["apache"]</a:t>
            </a:r>
          </a:p>
          <a:p>
            <a:r>
              <a:rPr lang="en-US" dirty="0"/>
              <a:t>ec2-50-18-19-208.us-west-1.compute.amazonaws.com    Synchronizing Cookbooks:</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 build-essential</a:t>
            </a:r>
          </a:p>
          <a:p>
            <a:r>
              <a:rPr lang="en-US" dirty="0"/>
              <a:t>ec2-50-18-19-208.us-west-1.compute.amazonaws.com      - </a:t>
            </a:r>
            <a:r>
              <a:rPr lang="en-US" dirty="0" err="1"/>
              <a:t>cpu</a:t>
            </a:r>
            <a:endParaRPr lang="en-US" dirty="0"/>
          </a:p>
          <a:p>
            <a:r>
              <a:rPr lang="en-US" dirty="0"/>
              <a:t>ec2-50-18-19-208.us-west-1.compute.amazonaws.com      - </a:t>
            </a:r>
            <a:r>
              <a:rPr lang="en-US" dirty="0" err="1"/>
              <a:t>myhaproxy</a:t>
            </a:r>
            <a:endParaRPr lang="en-US" dirty="0"/>
          </a:p>
          <a:p>
            <a:r>
              <a:rPr lang="en-US" dirty="0"/>
              <a:t>ec2-50-18-19-208.us-west-1.compute.amazonaws.com      - </a:t>
            </a:r>
            <a:r>
              <a:rPr lang="en-US" dirty="0" err="1"/>
              <a:t>haproxy</a:t>
            </a:r>
            <a:endParaRPr lang="en-US" dirty="0"/>
          </a:p>
          <a:p>
            <a:r>
              <a:rPr lang="en-US" dirty="0"/>
              <a:t>ec2-50-18-19-208.us-west-1.compute.amazonaws.com    Compiling Cookbooks...</a:t>
            </a:r>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a:t> </a:t>
            </a:r>
            <a:r>
              <a:rPr lang="en-US" dirty="0" smtClean="0"/>
              <a:t>"*:*" -x USERNAME -P PASSWORD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7853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317" y="1560728"/>
            <a:ext cx="5930047" cy="3666850"/>
          </a:xfrm>
          <a:prstGeom prst="rect">
            <a:avLst/>
          </a:prstGeom>
        </p:spPr>
      </p:pic>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5" y="1560728"/>
            <a:ext cx="5930047" cy="3666850"/>
          </a:xfrm>
          <a:prstGeom prst="rect">
            <a:avLst/>
          </a:prstGeom>
        </p:spPr>
      </p:pic>
    </p:spTree>
    <p:extLst>
      <p:ext uri="{BB962C8B-B14F-4D97-AF65-F5344CB8AC3E}">
        <p14:creationId xmlns:p14="http://schemas.microsoft.com/office/powerpoint/2010/main" val="259044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Find or Create a Cookbook to Manage a Proxy Server</a:t>
            </a:r>
          </a:p>
          <a:p>
            <a:pPr marL="285750" indent="-285750">
              <a:buFont typeface="Wingdings" charset="2"/>
              <a:buChar char="ü"/>
            </a:pPr>
            <a:r>
              <a:rPr lang="en-US" dirty="0" smtClean="0"/>
              <a:t>Configure the Proxy Server to send traffic to the new node</a:t>
            </a:r>
          </a:p>
          <a:p>
            <a:pPr marL="285750" indent="-285750">
              <a:buFont typeface="Wingdings" charset="2"/>
              <a:buChar char="ü"/>
            </a:pPr>
            <a:r>
              <a:rPr lang="en-US" dirty="0" smtClean="0"/>
              <a:t>Upload cookbook to Chef Server</a:t>
            </a:r>
          </a:p>
          <a:p>
            <a:pPr marL="285750" indent="-28575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Tree>
    <p:extLst>
      <p:ext uri="{BB962C8B-B14F-4D97-AF65-F5344CB8AC3E}">
        <p14:creationId xmlns:p14="http://schemas.microsoft.com/office/powerpoint/2010/main" val="76448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421308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12358"/>
            <a:ext cx="8229600" cy="1634827"/>
          </a:xfrm>
        </p:spPr>
        <p:txBody>
          <a:bodyPr>
            <a:normAutofit fontScale="90000"/>
          </a:bodyPr>
          <a:lstStyle/>
          <a:p>
            <a:r>
              <a:rPr lang="en-US" dirty="0" smtClean="0"/>
              <a:t>Managing Multiple Nodes</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1910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Another Web Node</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Bootstrap a new node</a:t>
            </a:r>
          </a:p>
          <a:p>
            <a:pPr marL="457200" indent="-457200">
              <a:lnSpc>
                <a:spcPct val="120000"/>
              </a:lnSpc>
              <a:buFont typeface="Wingdings" charset="2"/>
              <a:buChar char="q"/>
            </a:pPr>
            <a:r>
              <a:rPr lang="en-US" dirty="0"/>
              <a:t>Update the run list of the new node to include the </a:t>
            </a:r>
            <a:r>
              <a:rPr lang="en-US" dirty="0" smtClean="0"/>
              <a:t>web server </a:t>
            </a:r>
            <a:r>
              <a:rPr lang="en-US" dirty="0"/>
              <a:t>cookbook</a:t>
            </a:r>
          </a:p>
          <a:p>
            <a:pPr marL="457200" indent="-457200">
              <a:lnSpc>
                <a:spcPct val="120000"/>
              </a:lnSpc>
              <a:buFont typeface="Wingdings" charset="2"/>
              <a:buChar char="q"/>
            </a:pPr>
            <a:r>
              <a:rPr lang="en-US" dirty="0"/>
              <a:t>Login to that system and run chef-client</a:t>
            </a:r>
          </a:p>
          <a:p>
            <a:pPr marL="457200" indent="-457200">
              <a:lnSpc>
                <a:spcPct val="120000"/>
              </a:lnSpc>
              <a:buFont typeface="Wingdings" charset="2"/>
              <a:buChar char="q"/>
            </a:pPr>
            <a:r>
              <a:rPr lang="en-US" dirty="0"/>
              <a:t>Verify that </a:t>
            </a:r>
            <a:r>
              <a:rPr lang="en-US" dirty="0" smtClean="0"/>
              <a:t>the node's web server is functional </a:t>
            </a:r>
            <a:endParaRPr lang="en-US" dirty="0"/>
          </a:p>
          <a:p>
            <a:pPr>
              <a:lnSpc>
                <a:spcPct val="120000"/>
              </a:lnSpc>
            </a:pPr>
            <a:endParaRPr lang="en-US" dirty="0"/>
          </a:p>
        </p:txBody>
      </p:sp>
    </p:spTree>
    <p:extLst>
      <p:ext uri="{BB962C8B-B14F-4D97-AF65-F5344CB8AC3E}">
        <p14:creationId xmlns:p14="http://schemas.microsoft.com/office/powerpoint/2010/main" val="187113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Your Third Node</a:t>
            </a:r>
            <a:endParaRPr lang="en-US" dirty="0"/>
          </a:p>
        </p:txBody>
      </p:sp>
      <p:sp>
        <p:nvSpPr>
          <p:cNvPr id="5" name="Subtitle 4"/>
          <p:cNvSpPr>
            <a:spLocks noGrp="1"/>
          </p:cNvSpPr>
          <p:nvPr>
            <p:ph type="subTitle" idx="1"/>
          </p:nvPr>
        </p:nvSpPr>
        <p:spPr/>
        <p:txBody>
          <a:bodyPr/>
          <a:lstStyle/>
          <a:p>
            <a:r>
              <a:rPr lang="en-US" sz="6700" dirty="0"/>
              <a:t>http://</a:t>
            </a:r>
            <a:r>
              <a:rPr lang="en-US" sz="6700" dirty="0" err="1"/>
              <a:t>bit.ly</a:t>
            </a:r>
            <a:r>
              <a:rPr lang="en-US" sz="6700" dirty="0"/>
              <a:t>/1W3AgQn</a:t>
            </a:r>
          </a:p>
        </p:txBody>
      </p:sp>
    </p:spTree>
    <p:extLst>
      <p:ext uri="{BB962C8B-B14F-4D97-AF65-F5344CB8AC3E}">
        <p14:creationId xmlns:p14="http://schemas.microsoft.com/office/powerpoint/2010/main" val="412168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Connecting to ec2-54-176-64-173.us-west-1.compute.amazonaws.com</a:t>
            </a:r>
          </a:p>
          <a:p>
            <a:r>
              <a:rPr lang="en-US" dirty="0"/>
              <a:t>ec2-54-176-64-173.us-west-1.compute.amazonaws.com Starting first Chef Client run...</a:t>
            </a:r>
          </a:p>
          <a:p>
            <a:r>
              <a:rPr lang="en-US" dirty="0"/>
              <a:t>ec2-54-176-64-173.us-west-1.compute.amazonaws.com Starting Chef Client, version 12.3.0</a:t>
            </a:r>
          </a:p>
          <a:p>
            <a:r>
              <a:rPr lang="en-US" dirty="0"/>
              <a:t>ec2-54-176-64-173.us-west-1.compute.amazonaws.com Creating a new client identity for node3 using the validator key.</a:t>
            </a:r>
          </a:p>
          <a:p>
            <a:r>
              <a:rPr lang="en-US" dirty="0"/>
              <a:t>ec2-54-176-64-173.us-west-1.compute.amazonaws.com resolving cookbooks for run list: []</a:t>
            </a:r>
          </a:p>
          <a:p>
            <a:r>
              <a:rPr lang="en-US" dirty="0"/>
              <a:t>ec2-54-176-64-173.us-west-1.compute.amazonaws.com Synchronizing Cookbooks:</a:t>
            </a:r>
          </a:p>
          <a:p>
            <a:r>
              <a:rPr lang="en-US" dirty="0"/>
              <a:t>ec2-54-176-64-173.us-west-1.compute.amazonaws.com Compiling Cookbooks...</a:t>
            </a:r>
          </a:p>
          <a:p>
            <a:r>
              <a:rPr lang="en-US" dirty="0"/>
              <a:t>ec2-54-176-64-173.us-west-1.compute.amazonaws.com [2015-05-15T22:45:40+00:00] WARN: Node node3 has an empty run list.</a:t>
            </a:r>
          </a:p>
          <a:p>
            <a:r>
              <a:rPr lang="en-US" dirty="0"/>
              <a:t>ec2-54-176-64-173.us-west-1.compute.amazonaws.com Converging 0 resources</a:t>
            </a:r>
          </a:p>
          <a:p>
            <a:r>
              <a:rPr lang="en-US" dirty="0"/>
              <a:t>ec2-54-176-64-173.us-west-1.compute.amazonaws.com</a:t>
            </a:r>
          </a:p>
          <a:p>
            <a:r>
              <a:rPr lang="en-US" dirty="0"/>
              <a:t>ec2-54-176-64-173.us-west-1.compute.amazonaws.com Running handlers:</a:t>
            </a:r>
          </a:p>
          <a:p>
            <a:r>
              <a:rPr lang="en-US" dirty="0"/>
              <a:t>ec2-54-176-64-173.us-west-1.compute.amazonaws.com Running handlers complete</a:t>
            </a:r>
          </a:p>
          <a:p>
            <a:r>
              <a:rPr lang="en-US" dirty="0"/>
              <a:t>ec2-54-176-64-173.us-west-1.compute.amazonaws.com Chef Client finished, 0/0 resources updated in 6.084107811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bootstrap FQDN -x USER -P </a:t>
            </a:r>
            <a:r>
              <a:rPr lang="en-US" dirty="0" smtClean="0"/>
              <a:t>PWD -</a:t>
            </a:r>
            <a:r>
              <a:rPr lang="en-US" dirty="0"/>
              <a:t>-</a:t>
            </a:r>
            <a:r>
              <a:rPr lang="en-US" dirty="0" err="1"/>
              <a:t>sudo</a:t>
            </a:r>
            <a:r>
              <a:rPr lang="en-US" dirty="0"/>
              <a:t> -N </a:t>
            </a:r>
            <a:r>
              <a:rPr lang="en-US" dirty="0" smtClean="0"/>
              <a:t>node3</a:t>
            </a:r>
            <a:endParaRPr lang="en-US" dirty="0"/>
          </a:p>
        </p:txBody>
      </p:sp>
    </p:spTree>
    <p:extLst>
      <p:ext uri="{BB962C8B-B14F-4D97-AF65-F5344CB8AC3E}">
        <p14:creationId xmlns:p14="http://schemas.microsoft.com/office/powerpoint/2010/main" val="241614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node3</a:t>
            </a:r>
          </a:p>
          <a:p>
            <a:r>
              <a:rPr lang="en-US" dirty="0"/>
              <a:t>Environment: _default</a:t>
            </a:r>
          </a:p>
          <a:p>
            <a:r>
              <a:rPr lang="en-US" dirty="0"/>
              <a:t>FQDN:        ip-10-197-105-148.us-west-1.compute.internal</a:t>
            </a:r>
          </a:p>
          <a:p>
            <a:r>
              <a:rPr lang="en-US" dirty="0"/>
              <a:t>IP:          54.176.64.173</a:t>
            </a:r>
          </a:p>
          <a:p>
            <a:r>
              <a:rPr lang="en-US" dirty="0"/>
              <a:t>Run List:</a:t>
            </a:r>
          </a:p>
          <a:p>
            <a:r>
              <a:rPr lang="en-US" dirty="0"/>
              <a:t>Roles:</a:t>
            </a:r>
          </a:p>
          <a:p>
            <a:r>
              <a:rPr lang="en-US" dirty="0"/>
              <a:t>Recipes:</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Tree>
    <p:extLst>
      <p:ext uri="{BB962C8B-B14F-4D97-AF65-F5344CB8AC3E}">
        <p14:creationId xmlns:p14="http://schemas.microsoft.com/office/powerpoint/2010/main" val="398031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a:t>  </a:t>
            </a:r>
            <a:r>
              <a:rPr lang="en-US" dirty="0" err="1"/>
              <a:t>run_list</a:t>
            </a:r>
            <a:r>
              <a:rPr lang="en-US" dirty="0"/>
              <a:t>: recipe[apache]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node3 "recipe[apache]"</a:t>
            </a:r>
            <a:endParaRPr lang="en-US" dirty="0"/>
          </a:p>
        </p:txBody>
      </p:sp>
    </p:spTree>
    <p:extLst>
      <p:ext uri="{BB962C8B-B14F-4D97-AF65-F5344CB8AC3E}">
        <p14:creationId xmlns:p14="http://schemas.microsoft.com/office/powerpoint/2010/main" val="421325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35083"/>
            <a:ext cx="11324850" cy="4972344"/>
            <a:chOff x="433575" y="461363"/>
            <a:chExt cx="11324850" cy="497234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404896" y="461363"/>
              <a:ext cx="3400462" cy="641208"/>
            </a:xfrm>
            <a:prstGeom prst="rect">
              <a:avLst/>
            </a:prstGeom>
          </p:spPr>
          <p:txBody>
            <a:bodyPr vert="horz" wrap="square" lIns="91440" tIns="91440" rIns="91440" bIns="91440" rtlCol="0">
              <a:noAutofit/>
            </a:bodyPr>
            <a:lstStyle/>
            <a:p>
              <a:r>
                <a:rPr lang="en-US" sz="3000" dirty="0">
                  <a:solidFill>
                    <a:srgbClr val="000000"/>
                  </a:solidFill>
                  <a:latin typeface="Courier New"/>
                  <a:cs typeface="Courier New"/>
                </a:rPr>
                <a:t>package </a:t>
              </a:r>
              <a:r>
                <a:rPr lang="en-US" sz="3000" dirty="0">
                  <a:solidFill>
                    <a:srgbClr val="4E9A06"/>
                  </a:solidFill>
                  <a:latin typeface="Courier New"/>
                  <a:cs typeface="Courier New"/>
                </a:rPr>
                <a:t>'</a:t>
              </a:r>
              <a:r>
                <a:rPr lang="en-US" sz="3000" dirty="0" err="1">
                  <a:solidFill>
                    <a:srgbClr val="4E9A06"/>
                  </a:solidFill>
                  <a:latin typeface="Courier New"/>
                  <a:cs typeface="Courier New"/>
                </a:rPr>
                <a:t>nano</a:t>
              </a:r>
              <a:r>
                <a:rPr lang="en-US" sz="3000" dirty="0">
                  <a:solidFill>
                    <a:srgbClr val="4E9A06"/>
                  </a:solidFill>
                  <a:latin typeface="Courier New"/>
                  <a:cs typeface="Courier New"/>
                </a:rPr>
                <a:t>'</a:t>
              </a:r>
            </a:p>
          </p:txBody>
        </p:sp>
      </p:grpSp>
    </p:spTree>
    <p:extLst>
      <p:ext uri="{BB962C8B-B14F-4D97-AF65-F5344CB8AC3E}">
        <p14:creationId xmlns:p14="http://schemas.microsoft.com/office/powerpoint/2010/main" val="37758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ec2-204-236-155-223.us-west-1.compute.amazonaws.com resolving cookbooks for run list: ["apache"]</a:t>
            </a:r>
          </a:p>
          <a:p>
            <a:r>
              <a:rPr lang="en-US" dirty="0"/>
              <a:t>ec2-50-18-19-208.us-west-1.compute.amazonaws.com    Synchronizing Cookbooks:</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 build-essential</a:t>
            </a:r>
          </a:p>
          <a:p>
            <a:r>
              <a:rPr lang="en-US" dirty="0"/>
              <a:t>ec2-50-18-19-208.us-west-1.compute.amazonaws.com      - </a:t>
            </a:r>
            <a:r>
              <a:rPr lang="en-US" dirty="0" err="1"/>
              <a:t>cpu</a:t>
            </a:r>
            <a:endParaRPr lang="en-US" dirty="0"/>
          </a:p>
          <a:p>
            <a:r>
              <a:rPr lang="en-US" dirty="0"/>
              <a:t>ec2-50-18-19-208.us-west-1.compute.amazonaws.com      - </a:t>
            </a:r>
            <a:r>
              <a:rPr lang="en-US" dirty="0" err="1"/>
              <a:t>myhaproxy</a:t>
            </a:r>
            <a:endParaRPr lang="en-US" dirty="0"/>
          </a:p>
          <a:p>
            <a:r>
              <a:rPr lang="en-US" dirty="0"/>
              <a:t>ec2-50-18-19-208.us-west-1.compute.amazonaws.com      - </a:t>
            </a:r>
            <a:r>
              <a:rPr lang="en-US" dirty="0" err="1"/>
              <a:t>haproxy</a:t>
            </a:r>
            <a:endParaRPr lang="en-US" dirty="0"/>
          </a:p>
          <a:p>
            <a:r>
              <a:rPr lang="en-US" dirty="0"/>
              <a:t>ec2-50-18-19-208.us-west-1.compute.amazonaws.com    Compiling Cookbooks...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a:t> </a:t>
            </a:r>
            <a:r>
              <a:rPr lang="en-US" dirty="0" smtClean="0"/>
              <a:t>"*:*" -x USERNAME -P PWD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298197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5-15 at 3.49.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476250"/>
            <a:ext cx="9550400" cy="5905500"/>
          </a:xfrm>
          <a:prstGeom prst="rect">
            <a:avLst/>
          </a:prstGeom>
        </p:spPr>
      </p:pic>
    </p:spTree>
    <p:extLst>
      <p:ext uri="{BB962C8B-B14F-4D97-AF65-F5344CB8AC3E}">
        <p14:creationId xmlns:p14="http://schemas.microsoft.com/office/powerpoint/2010/main" val="194561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Proxy</a:t>
            </a:r>
            <a:endParaRPr lang="en-US" dirty="0"/>
          </a:p>
        </p:txBody>
      </p:sp>
      <p:sp>
        <p:nvSpPr>
          <p:cNvPr id="3" name="Subtitle 2"/>
          <p:cNvSpPr>
            <a:spLocks noGrp="1"/>
          </p:cNvSpPr>
          <p:nvPr>
            <p:ph type="subTitle" idx="1"/>
          </p:nvPr>
        </p:nvSpPr>
        <p:spPr>
          <a:xfrm>
            <a:off x="2260314" y="2629588"/>
            <a:ext cx="8230599" cy="3028082"/>
          </a:xfrm>
        </p:spPr>
        <p:txBody>
          <a:bodyPr/>
          <a:lstStyle/>
          <a:p>
            <a:pPr marL="457200" indent="-457200">
              <a:lnSpc>
                <a:spcPct val="120000"/>
              </a:lnSpc>
              <a:buFont typeface="Wingdings" charset="2"/>
              <a:buChar char="q"/>
            </a:pPr>
            <a:r>
              <a:rPr lang="en-US" dirty="0" smtClean="0"/>
              <a:t>Update the wrapped proxy server cookbook to include the new web node as a member.</a:t>
            </a:r>
          </a:p>
          <a:p>
            <a:pPr marL="457200" indent="-457200">
              <a:lnSpc>
                <a:spcPct val="120000"/>
              </a:lnSpc>
              <a:buFont typeface="Wingdings" charset="2"/>
              <a:buChar char="q"/>
            </a:pPr>
            <a:r>
              <a:rPr lang="en-US" dirty="0" smtClean="0"/>
              <a:t>Upload that cookbook to the Chef Server</a:t>
            </a:r>
          </a:p>
          <a:p>
            <a:pPr marL="457200" indent="-457200">
              <a:lnSpc>
                <a:spcPct val="120000"/>
              </a:lnSpc>
              <a:buFont typeface="Wingdings" charset="2"/>
              <a:buChar char="q"/>
            </a:pPr>
            <a:r>
              <a:rPr lang="en-US" dirty="0"/>
              <a:t>Login to that system and run chef-client</a:t>
            </a:r>
          </a:p>
          <a:p>
            <a:pPr marL="457200" indent="-457200">
              <a:lnSpc>
                <a:spcPct val="120000"/>
              </a:lnSpc>
              <a:buFont typeface="Wingdings" charset="2"/>
              <a:buChar char="q"/>
            </a:pPr>
            <a:r>
              <a:rPr lang="en-US" dirty="0"/>
              <a:t>Verify </a:t>
            </a:r>
            <a:r>
              <a:rPr lang="en-US" dirty="0" smtClean="0"/>
              <a:t>that the proxy server delivers traffic to both web server nodes.</a:t>
            </a:r>
            <a:endParaRPr lang="en-US" dirty="0"/>
          </a:p>
          <a:p>
            <a:pPr>
              <a:lnSpc>
                <a:spcPct val="120000"/>
              </a:lnSpc>
            </a:pPr>
            <a:endParaRPr lang="en-US" dirty="0"/>
          </a:p>
        </p:txBody>
      </p:sp>
    </p:spTree>
    <p:extLst>
      <p:ext uri="{BB962C8B-B14F-4D97-AF65-F5344CB8AC3E}">
        <p14:creationId xmlns:p14="http://schemas.microsoft.com/office/powerpoint/2010/main" val="479923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70000" lnSpcReduction="20000"/>
          </a:bodyPr>
          <a:lstStyle/>
          <a:p>
            <a:r>
              <a:rPr lang="en-US" dirty="0" err="1"/>
              <a:t>node.default</a:t>
            </a:r>
            <a:r>
              <a:rPr lang="en-US" dirty="0"/>
              <a:t>['</a:t>
            </a:r>
            <a:r>
              <a:rPr lang="en-US" dirty="0" err="1"/>
              <a:t>haproxy</a:t>
            </a:r>
            <a:r>
              <a:rPr lang="en-US" dirty="0"/>
              <a:t>']['members'] = [{</a:t>
            </a:r>
          </a:p>
          <a:p>
            <a:r>
              <a:rPr lang="en-US" dirty="0"/>
              <a:t>    "hostname" =&gt; "ec2-204-236-155-223.us-west-1.compute.amazonaws.com",</a:t>
            </a:r>
          </a:p>
          <a:p>
            <a:r>
              <a:rPr lang="en-US" dirty="0"/>
              <a:t>    "</a:t>
            </a:r>
            <a:r>
              <a:rPr lang="en-US" dirty="0" err="1"/>
              <a:t>ipaddress</a:t>
            </a:r>
            <a:r>
              <a:rPr lang="en-US" dirty="0"/>
              <a:t>" =&gt; "ec2-204-236-155-223.us-west-1.compute.amazonaws.com",</a:t>
            </a:r>
          </a:p>
          <a:p>
            <a:r>
              <a:rPr lang="en-US" dirty="0"/>
              <a:t>    "port" =&gt; 80,</a:t>
            </a:r>
          </a:p>
          <a:p>
            <a:r>
              <a:rPr lang="en-US" dirty="0"/>
              <a:t>    "</a:t>
            </a:r>
            <a:r>
              <a:rPr lang="en-US" dirty="0" err="1"/>
              <a:t>ssl_port</a:t>
            </a:r>
            <a:r>
              <a:rPr lang="en-US" dirty="0"/>
              <a:t>" =&gt; 80</a:t>
            </a:r>
          </a:p>
          <a:p>
            <a:r>
              <a:rPr lang="en-US" dirty="0"/>
              <a:t>  }</a:t>
            </a:r>
            <a:r>
              <a:rPr lang="en-US" dirty="0" smtClean="0"/>
              <a:t>,{</a:t>
            </a:r>
            <a:endParaRPr lang="en-US" dirty="0"/>
          </a:p>
          <a:p>
            <a:r>
              <a:rPr lang="en-US" dirty="0"/>
              <a:t>    "hostname" =&gt; "ec2-54-176-64-173.us-west-1.compute.amazonaws.com",</a:t>
            </a:r>
          </a:p>
          <a:p>
            <a:r>
              <a:rPr lang="en-US" dirty="0"/>
              <a:t>    "</a:t>
            </a:r>
            <a:r>
              <a:rPr lang="en-US" dirty="0" err="1"/>
              <a:t>ipaddress</a:t>
            </a:r>
            <a:r>
              <a:rPr lang="en-US" dirty="0"/>
              <a:t>" =&gt; "ec2-54-176-64-173.us-west-1.compute.amazonaws.com",</a:t>
            </a:r>
          </a:p>
          <a:p>
            <a:r>
              <a:rPr lang="en-US" dirty="0"/>
              <a:t>    "port" =&gt; 80,</a:t>
            </a:r>
          </a:p>
          <a:p>
            <a:r>
              <a:rPr lang="en-US" dirty="0"/>
              <a:t>    "</a:t>
            </a:r>
            <a:r>
              <a:rPr lang="en-US" dirty="0" err="1"/>
              <a:t>ssl_port</a:t>
            </a:r>
            <a:r>
              <a:rPr lang="en-US" dirty="0"/>
              <a:t>" =&gt; 80</a:t>
            </a:r>
          </a:p>
          <a:p>
            <a:r>
              <a:rPr lang="en-US" dirty="0"/>
              <a:t>  </a:t>
            </a:r>
            <a:r>
              <a:rPr lang="en-US" dirty="0" smtClean="0"/>
              <a:t>}</a:t>
            </a:r>
            <a:endParaRPr lang="en-US" dirty="0"/>
          </a:p>
          <a:p>
            <a:r>
              <a:rPr lang="en-US" dirty="0"/>
              <a:t>]</a:t>
            </a:r>
          </a:p>
          <a:p>
            <a:endParaRPr lang="en-US" dirty="0"/>
          </a:p>
          <a:p>
            <a:r>
              <a:rPr lang="en-US" dirty="0" err="1"/>
              <a:t>include_recipe</a:t>
            </a:r>
            <a:r>
              <a:rPr lang="en-US" dirty="0"/>
              <a:t> "</a:t>
            </a:r>
            <a:r>
              <a:rPr lang="en-US" dirty="0" err="1"/>
              <a:t>haproxy</a:t>
            </a:r>
            <a:r>
              <a:rPr lang="en-US"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851281" y="3226532"/>
            <a:ext cx="10803205" cy="1904820"/>
          </a:xfrm>
        </p:spPr>
        <p:txBody>
          <a:bodyPr/>
          <a:lstStyle/>
          <a:p>
            <a:endParaRPr lang="en-US" dirty="0"/>
          </a:p>
        </p:txBody>
      </p:sp>
    </p:spTree>
    <p:extLst>
      <p:ext uri="{BB962C8B-B14F-4D97-AF65-F5344CB8AC3E}">
        <p14:creationId xmlns:p14="http://schemas.microsoft.com/office/powerpoint/2010/main" val="242434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'0.2.0'</a:t>
            </a:r>
          </a:p>
          <a:p>
            <a:endParaRPr lang="en-US" dirty="0"/>
          </a:p>
          <a:p>
            <a:r>
              <a:rPr lang="en-US" dirty="0"/>
              <a:t>depends '</a:t>
            </a:r>
            <a:r>
              <a:rPr lang="en-US" dirty="0" err="1"/>
              <a:t>haproxy</a:t>
            </a:r>
            <a:r>
              <a:rPr lang="en-US" dirty="0"/>
              <a:t>', '~&gt; 1.6.6'</a:t>
            </a:r>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851281" y="4645401"/>
            <a:ext cx="10803205" cy="469900"/>
          </a:xfrm>
        </p:spPr>
        <p:txBody>
          <a:bodyPr/>
          <a:lstStyle/>
          <a:p>
            <a:endParaRPr lang="en-US" dirty="0"/>
          </a:p>
        </p:txBody>
      </p:sp>
    </p:spTree>
    <p:extLst>
      <p:ext uri="{BB962C8B-B14F-4D97-AF65-F5344CB8AC3E}">
        <p14:creationId xmlns:p14="http://schemas.microsoft.com/office/powerpoint/2010/main" val="114694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~/chef-repo/cookbooks/</a:t>
            </a:r>
            <a:r>
              <a:rPr lang="en-US" dirty="0" err="1" smtClean="0"/>
              <a:t>myhaproxy</a:t>
            </a:r>
            <a:endParaRPr lang="en-US" dirty="0"/>
          </a:p>
        </p:txBody>
      </p:sp>
    </p:spTree>
    <p:extLst>
      <p:ext uri="{BB962C8B-B14F-4D97-AF65-F5344CB8AC3E}">
        <p14:creationId xmlns:p14="http://schemas.microsoft.com/office/powerpoint/2010/main" val="72602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a:t>
            </a:r>
            <a:r>
              <a:rPr lang="en-US" dirty="0" err="1"/>
              <a:t>supermarket.chef.io</a:t>
            </a:r>
            <a:r>
              <a:rPr lang="en-US" dirty="0"/>
              <a:t>...</a:t>
            </a:r>
          </a:p>
          <a:p>
            <a:r>
              <a:rPr lang="en-US" dirty="0"/>
              <a:t>Using build-essential (2.2.3)</a:t>
            </a:r>
          </a:p>
          <a:p>
            <a:r>
              <a:rPr lang="en-US" dirty="0"/>
              <a:t>Using </a:t>
            </a:r>
            <a:r>
              <a:rPr lang="en-US" dirty="0" err="1"/>
              <a:t>cpu</a:t>
            </a:r>
            <a:r>
              <a:rPr lang="en-US" dirty="0"/>
              <a:t> (0.2.0)</a:t>
            </a:r>
          </a:p>
          <a:p>
            <a:r>
              <a:rPr lang="en-US" dirty="0"/>
              <a:t>Using </a:t>
            </a:r>
            <a:r>
              <a:rPr lang="en-US" dirty="0" err="1"/>
              <a:t>haproxy</a:t>
            </a:r>
            <a:r>
              <a:rPr lang="en-US" dirty="0"/>
              <a:t> (1.6.6)</a:t>
            </a:r>
          </a:p>
          <a:p>
            <a:r>
              <a:rPr lang="en-US" dirty="0"/>
              <a:t>Using </a:t>
            </a:r>
            <a:r>
              <a:rPr lang="en-US" dirty="0" err="1"/>
              <a:t>myhaproxy</a:t>
            </a:r>
            <a:r>
              <a:rPr lang="en-US" dirty="0"/>
              <a:t> (0.2.0) from source at .</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344540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Skipping build-essential (2.2.3) (frozen)</a:t>
            </a:r>
          </a:p>
          <a:p>
            <a:r>
              <a:rPr lang="en-US" dirty="0"/>
              <a:t>Skipping </a:t>
            </a:r>
            <a:r>
              <a:rPr lang="en-US" dirty="0" err="1"/>
              <a:t>cpu</a:t>
            </a:r>
            <a:r>
              <a:rPr lang="en-US" dirty="0"/>
              <a:t> (0.2.0) (frozen)</a:t>
            </a:r>
          </a:p>
          <a:p>
            <a:r>
              <a:rPr lang="en-US" dirty="0"/>
              <a:t>Skipping </a:t>
            </a:r>
            <a:r>
              <a:rPr lang="en-US" dirty="0" err="1"/>
              <a:t>haproxy</a:t>
            </a:r>
            <a:r>
              <a:rPr lang="en-US" dirty="0"/>
              <a:t> (1.6.6) (frozen)</a:t>
            </a:r>
          </a:p>
          <a:p>
            <a:r>
              <a:rPr lang="en-US" dirty="0"/>
              <a:t>Uploaded </a:t>
            </a:r>
            <a:r>
              <a:rPr lang="en-US" dirty="0" err="1"/>
              <a:t>myhaproxy</a:t>
            </a:r>
            <a:r>
              <a:rPr lang="en-US" dirty="0"/>
              <a:t> (0.2.0)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7749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ec2-204-236-155-223.us-west-1.compute.amazonaws.com resolving cookbooks for run list: ["apache"]</a:t>
            </a:r>
          </a:p>
          <a:p>
            <a:r>
              <a:rPr lang="en-US" dirty="0"/>
              <a:t>ec2-50-18-19-208.us-west-1.compute.amazonaws.com    Synchronizing Cookbooks:</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 build-essential</a:t>
            </a:r>
          </a:p>
          <a:p>
            <a:r>
              <a:rPr lang="en-US" dirty="0"/>
              <a:t>ec2-50-18-19-208.us-west-1.compute.amazonaws.com      - </a:t>
            </a:r>
            <a:r>
              <a:rPr lang="en-US" dirty="0" err="1"/>
              <a:t>cpu</a:t>
            </a:r>
            <a:endParaRPr lang="en-US" dirty="0"/>
          </a:p>
          <a:p>
            <a:r>
              <a:rPr lang="en-US" dirty="0"/>
              <a:t>ec2-50-18-19-208.us-west-1.compute.amazonaws.com      - </a:t>
            </a:r>
            <a:r>
              <a:rPr lang="en-US" dirty="0" err="1"/>
              <a:t>myhaproxy</a:t>
            </a:r>
            <a:endParaRPr lang="en-US" dirty="0"/>
          </a:p>
          <a:p>
            <a:r>
              <a:rPr lang="en-US" dirty="0"/>
              <a:t>ec2-50-18-19-208.us-west-1.compute.amazonaws.com      - </a:t>
            </a:r>
            <a:r>
              <a:rPr lang="en-US" dirty="0" err="1"/>
              <a:t>haproxy</a:t>
            </a:r>
            <a:endParaRPr lang="en-US" dirty="0"/>
          </a:p>
          <a:p>
            <a:r>
              <a:rPr lang="en-US" dirty="0"/>
              <a:t>ec2-50-18-19-208.us-west-1.compute.amazonaws.com    Compiling Cookbooks...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a:t> </a:t>
            </a:r>
            <a:r>
              <a:rPr lang="en-US" dirty="0" smtClean="0"/>
              <a:t>"*:*" -x USERNAME -</a:t>
            </a:r>
            <a:r>
              <a:rPr lang="en-US" smtClean="0"/>
              <a:t>P PWD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38957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977" y="0"/>
            <a:ext cx="5930047" cy="3666850"/>
          </a:xfrm>
          <a:prstGeom prst="rect">
            <a:avLst/>
          </a:prstGeom>
        </p:spPr>
      </p:pic>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5" y="3191150"/>
            <a:ext cx="5930047" cy="3666850"/>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317" y="3191150"/>
            <a:ext cx="5930047" cy="3666850"/>
          </a:xfrm>
          <a:prstGeom prst="rect">
            <a:avLst/>
          </a:prstGeom>
        </p:spPr>
      </p:pic>
      <p:cxnSp>
        <p:nvCxnSpPr>
          <p:cNvPr id="6" name="Straight Arrow Connector 5"/>
          <p:cNvCxnSpPr/>
          <p:nvPr/>
        </p:nvCxnSpPr>
        <p:spPr>
          <a:xfrm flipH="1">
            <a:off x="2993731" y="2643424"/>
            <a:ext cx="1321907" cy="185298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4938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308004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35" y="3191150"/>
            <a:ext cx="5930047" cy="3666850"/>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317" y="3191150"/>
            <a:ext cx="5930047" cy="3666850"/>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977" y="0"/>
            <a:ext cx="5930047" cy="3666850"/>
          </a:xfrm>
          <a:prstGeom prst="rect">
            <a:avLst/>
          </a:prstGeom>
        </p:spPr>
      </p:pic>
      <p:cxnSp>
        <p:nvCxnSpPr>
          <p:cNvPr id="6" name="Straight Arrow Connector 5"/>
          <p:cNvCxnSpPr/>
          <p:nvPr/>
        </p:nvCxnSpPr>
        <p:spPr>
          <a:xfrm>
            <a:off x="7698164" y="2643424"/>
            <a:ext cx="1723662" cy="189186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670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358837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9576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a:t>Give our </a:t>
            </a:r>
            <a:r>
              <a:rPr lang="en-US" dirty="0" smtClean="0"/>
              <a:t>proxy node </a:t>
            </a:r>
            <a:r>
              <a:rPr lang="en-US" dirty="0"/>
              <a:t>a </a:t>
            </a:r>
            <a:r>
              <a:rPr lang="en-US" dirty="0" smtClean="0"/>
              <a:t>"proxy" Role</a:t>
            </a:r>
          </a:p>
          <a:p>
            <a:pPr marL="285750" indent="-28575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Tree>
    <p:extLst>
      <p:ext uri="{BB962C8B-B14F-4D97-AF65-F5344CB8AC3E}">
        <p14:creationId xmlns:p14="http://schemas.microsoft.com/office/powerpoint/2010/main" val="2681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Tree>
    <p:extLst>
      <p:ext uri="{BB962C8B-B14F-4D97-AF65-F5344CB8AC3E}">
        <p14:creationId xmlns:p14="http://schemas.microsoft.com/office/powerpoint/2010/main" val="35011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a:t>
            </a:r>
            <a:r>
              <a:rPr lang="en-US" dirty="0" err="1"/>
              <a:t>env_run_list</a:t>
            </a:r>
            <a:r>
              <a:rPr lang="en-US" dirty="0"/>
              <a:t> add [ROLE] [ENVIRONMENT] [ENTRY[,ENTRY]] (options)</a:t>
            </a:r>
          </a:p>
          <a:p>
            <a:r>
              <a:rPr lang="en-US" dirty="0"/>
              <a:t>knife role </a:t>
            </a:r>
            <a:r>
              <a:rPr lang="en-US" dirty="0" err="1"/>
              <a:t>env_run_list</a:t>
            </a:r>
            <a:r>
              <a:rPr lang="en-US" dirty="0"/>
              <a:t> clear [ROLE] [ENVIRONMENT]</a:t>
            </a:r>
          </a:p>
          <a:p>
            <a:r>
              <a:rPr lang="en-US" dirty="0"/>
              <a:t>knife role </a:t>
            </a:r>
            <a:r>
              <a:rPr lang="en-US" dirty="0" err="1"/>
              <a:t>env_run_list</a:t>
            </a:r>
            <a:r>
              <a:rPr lang="en-US" dirty="0"/>
              <a:t> remove [ROLE] [ENVIRONMENT] [ENTRIES]</a:t>
            </a:r>
          </a:p>
          <a:p>
            <a:r>
              <a:rPr lang="en-US" dirty="0"/>
              <a:t>knife role </a:t>
            </a:r>
            <a:r>
              <a:rPr lang="en-US" dirty="0" err="1"/>
              <a:t>env_run_list</a:t>
            </a:r>
            <a:r>
              <a:rPr lang="en-US" dirty="0"/>
              <a:t> replace [ROLE] [ENVIRONMENT] [OLD_ENTRY] [NEW_ENTRY]</a:t>
            </a:r>
          </a:p>
          <a:p>
            <a:r>
              <a:rPr lang="en-US" dirty="0"/>
              <a:t>knife role </a:t>
            </a:r>
            <a:r>
              <a:rPr lang="en-US" dirty="0" err="1"/>
              <a:t>env_run_list</a:t>
            </a:r>
            <a:r>
              <a:rPr lang="en-US" dirty="0"/>
              <a:t> set [ROLE] [ENVIRONMENT] [ENTRIES]</a:t>
            </a:r>
          </a:p>
          <a:p>
            <a:r>
              <a:rPr lang="en-US" dirty="0"/>
              <a:t>knife role from file FILE [FILE..] (options)</a:t>
            </a:r>
          </a:p>
          <a:p>
            <a:r>
              <a:rPr lang="en-US" dirty="0"/>
              <a:t>knife role list (options)</a:t>
            </a:r>
          </a:p>
          <a:p>
            <a:r>
              <a:rPr lang="en-US" dirty="0"/>
              <a:t>knife role </a:t>
            </a:r>
            <a:r>
              <a:rPr lang="en-US" dirty="0" err="1"/>
              <a:t>run_list</a:t>
            </a:r>
            <a:r>
              <a:rPr lang="en-US" dirty="0"/>
              <a:t> add [ROLE] [ENTRY[,ENTRY]] (options)</a:t>
            </a:r>
          </a:p>
          <a:p>
            <a:r>
              <a:rPr lang="en-US" dirty="0"/>
              <a:t>knife role </a:t>
            </a:r>
            <a:r>
              <a:rPr lang="en-US" dirty="0" err="1"/>
              <a:t>run_list</a:t>
            </a:r>
            <a:r>
              <a:rPr lang="en-US" dirty="0"/>
              <a:t> clear [ROLE]</a:t>
            </a:r>
          </a:p>
          <a:p>
            <a:r>
              <a:rPr lang="en-US" dirty="0"/>
              <a:t>knife role </a:t>
            </a:r>
            <a:r>
              <a:rPr lang="en-US" dirty="0" err="1"/>
              <a:t>run_list</a:t>
            </a:r>
            <a:r>
              <a:rPr lang="en-US" dirty="0"/>
              <a:t> remove [ROLE] [ENTRY]</a:t>
            </a:r>
          </a:p>
          <a:p>
            <a:r>
              <a:rPr lang="en-US" dirty="0"/>
              <a:t>knife role </a:t>
            </a:r>
            <a:r>
              <a:rPr lang="en-US" dirty="0" err="1"/>
              <a:t>run_list</a:t>
            </a:r>
            <a:r>
              <a:rPr lang="en-US" dirty="0"/>
              <a:t> replace [ROLE] [OLD_ENTRY] [NEW_ENTRY]</a:t>
            </a:r>
          </a:p>
          <a:p>
            <a:r>
              <a:rPr lang="en-US" dirty="0"/>
              <a:t>knife role </a:t>
            </a:r>
            <a:r>
              <a:rPr lang="en-US" dirty="0" err="1"/>
              <a:t>run_list</a:t>
            </a:r>
            <a:r>
              <a:rPr lang="en-US" dirty="0"/>
              <a:t> set [ROLE] [ENTRIES]</a:t>
            </a:r>
          </a:p>
          <a:p>
            <a:r>
              <a:rPr lang="en-US" dirty="0"/>
              <a:t>knife role show ROLE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--help</a:t>
            </a:r>
            <a:endParaRPr lang="en-US" dirty="0"/>
          </a:p>
        </p:txBody>
      </p:sp>
    </p:spTree>
    <p:extLst>
      <p:ext uri="{BB962C8B-B14F-4D97-AF65-F5344CB8AC3E}">
        <p14:creationId xmlns:p14="http://schemas.microsoft.com/office/powerpoint/2010/main" val="256996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Tree>
    <p:extLst>
      <p:ext uri="{BB962C8B-B14F-4D97-AF65-F5344CB8AC3E}">
        <p14:creationId xmlns:p14="http://schemas.microsoft.com/office/powerpoint/2010/main" val="296171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roles</a:t>
            </a:r>
            <a:endParaRPr lang="en-US" dirty="0"/>
          </a:p>
        </p:txBody>
      </p:sp>
    </p:spTree>
    <p:extLst>
      <p:ext uri="{BB962C8B-B14F-4D97-AF65-F5344CB8AC3E}">
        <p14:creationId xmlns:p14="http://schemas.microsoft.com/office/powerpoint/2010/main" val="1409241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err="1"/>
              <a:t>run_list</a:t>
            </a:r>
            <a:r>
              <a:rPr lang="en-US" dirty="0"/>
              <a:t> "recipe[</a:t>
            </a:r>
            <a:r>
              <a:rPr lang="en-US" dirty="0" err="1"/>
              <a:t>myhaproxy</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a:t>
            </a:r>
            <a:r>
              <a:rPr lang="en-US" dirty="0" err="1" smtClean="0"/>
              <a:t>proxy.rb</a:t>
            </a:r>
            <a:endParaRPr lang="en-US" dirty="0"/>
          </a:p>
        </p:txBody>
      </p:sp>
    </p:spTree>
    <p:extLst>
      <p:ext uri="{BB962C8B-B14F-4D97-AF65-F5344CB8AC3E}">
        <p14:creationId xmlns:p14="http://schemas.microsoft.com/office/powerpoint/2010/main" val="2490483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"name"</a:t>
            </a:r>
            <a:r>
              <a:rPr lang="en-US" b="1" dirty="0">
                <a:solidFill>
                  <a:srgbClr val="000000"/>
                </a:solidFill>
                <a:latin typeface="Courier New"/>
                <a:cs typeface="Courier New"/>
              </a:rPr>
              <a:t>: </a:t>
            </a:r>
            <a:r>
              <a:rPr lang="en-US" b="1" dirty="0">
                <a:solidFill>
                  <a:srgbClr val="4E9A06"/>
                </a:solidFill>
                <a:latin typeface="Courier New"/>
                <a:cs typeface="Courier New"/>
              </a:rPr>
              <a:t>"proxy"</a:t>
            </a:r>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"description"</a:t>
            </a:r>
            <a:r>
              <a:rPr lang="en-US" b="1" dirty="0">
                <a:solidFill>
                  <a:srgbClr val="000000"/>
                </a:solidFill>
                <a:latin typeface="Courier New"/>
                <a:cs typeface="Courier New"/>
              </a:rPr>
              <a:t>: </a:t>
            </a:r>
            <a:r>
              <a:rPr lang="en-US" b="1" dirty="0">
                <a:solidFill>
                  <a:srgbClr val="4E9A06"/>
                </a:solidFill>
                <a:latin typeface="Courier New"/>
                <a:cs typeface="Courier New"/>
              </a:rPr>
              <a:t>"Proxy server"</a:t>
            </a:r>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a:t>
            </a:r>
            <a:r>
              <a:rPr lang="en-US" b="1" dirty="0" err="1">
                <a:solidFill>
                  <a:srgbClr val="204A87"/>
                </a:solidFill>
                <a:latin typeface="Courier New"/>
                <a:cs typeface="Courier New"/>
              </a:rPr>
              <a:t>run_list</a:t>
            </a:r>
            <a:r>
              <a:rPr lang="en-US" b="1" dirty="0">
                <a:solidFill>
                  <a:srgbClr val="204A87"/>
                </a:solidFill>
                <a:latin typeface="Courier New"/>
                <a:cs typeface="Courier New"/>
              </a:rPr>
              <a:t>"</a:t>
            </a:r>
            <a:r>
              <a:rPr lang="en-US" b="1" dirty="0">
                <a:solidFill>
                  <a:srgbClr val="000000"/>
                </a:solidFill>
                <a:latin typeface="Courier New"/>
                <a:cs typeface="Courier New"/>
              </a:rPr>
              <a:t>: [</a:t>
            </a:r>
          </a:p>
          <a:p>
            <a:r>
              <a:rPr lang="en-US" dirty="0">
                <a:latin typeface="Courier New"/>
                <a:cs typeface="Courier New"/>
              </a:rPr>
              <a:t>    </a:t>
            </a:r>
            <a:r>
              <a:rPr lang="en-US" dirty="0">
                <a:solidFill>
                  <a:srgbClr val="4E9A06"/>
                </a:solidFill>
                <a:latin typeface="Courier New"/>
                <a:cs typeface="Courier New"/>
              </a:rPr>
              <a:t>"recipe[</a:t>
            </a:r>
            <a:r>
              <a:rPr lang="en-US" dirty="0" err="1">
                <a:solidFill>
                  <a:srgbClr val="4E9A06"/>
                </a:solidFill>
                <a:latin typeface="Courier New"/>
                <a:cs typeface="Courier New"/>
              </a:rPr>
              <a:t>myhaproxy</a:t>
            </a:r>
            <a:r>
              <a:rPr lang="en-US" dirty="0">
                <a:solidFill>
                  <a:srgbClr val="4E9A06"/>
                </a:solidFill>
                <a:latin typeface="Courier New"/>
                <a:cs typeface="Courier New"/>
              </a:rPr>
              <a:t>]"</a:t>
            </a:r>
          </a:p>
          <a:p>
            <a:r>
              <a:rPr lang="en-US" dirty="0">
                <a:latin typeface="Courier New"/>
                <a:cs typeface="Courier New"/>
              </a:rPr>
              <a:t>  </a:t>
            </a:r>
            <a:r>
              <a:rPr lang="en-US" b="1" dirty="0">
                <a:solidFill>
                  <a:srgbClr val="000000"/>
                </a:solidFill>
                <a:latin typeface="Courier New"/>
                <a:cs typeface="Courier New"/>
              </a:rPr>
              <a:t>]</a:t>
            </a:r>
          </a:p>
          <a:p>
            <a:r>
              <a:rPr lang="en-US" b="1" dirty="0">
                <a:solidFill>
                  <a:srgbClr val="000000"/>
                </a:solidFill>
                <a:latin typeface="Courier New"/>
                <a:cs typeface="Courier New"/>
              </a:rPr>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a:t>
            </a:r>
            <a:r>
              <a:rPr lang="en-US" dirty="0" err="1" smtClean="0"/>
              <a:t>proxy.json</a:t>
            </a:r>
            <a:endParaRPr lang="en-US" dirty="0"/>
          </a:p>
        </p:txBody>
      </p:sp>
    </p:spTree>
    <p:extLst>
      <p:ext uri="{BB962C8B-B14F-4D97-AF65-F5344CB8AC3E}">
        <p14:creationId xmlns:p14="http://schemas.microsoft.com/office/powerpoint/2010/main" val="46136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160395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proxy!</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from file </a:t>
            </a:r>
            <a:r>
              <a:rPr lang="en-US" dirty="0" err="1" smtClean="0"/>
              <a:t>proxy.rb</a:t>
            </a:r>
            <a:endParaRPr lang="en-US" dirty="0"/>
          </a:p>
        </p:txBody>
      </p:sp>
    </p:spTree>
    <p:extLst>
      <p:ext uri="{BB962C8B-B14F-4D97-AF65-F5344CB8AC3E}">
        <p14:creationId xmlns:p14="http://schemas.microsoft.com/office/powerpoint/2010/main" val="2947601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proxy!</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from file </a:t>
            </a:r>
            <a:r>
              <a:rPr lang="en-US" dirty="0" err="1" smtClean="0"/>
              <a:t>proxy.json</a:t>
            </a:r>
            <a:endParaRPr lang="en-US" dirty="0"/>
          </a:p>
        </p:txBody>
      </p:sp>
    </p:spTree>
    <p:extLst>
      <p:ext uri="{BB962C8B-B14F-4D97-AF65-F5344CB8AC3E}">
        <p14:creationId xmlns:p14="http://schemas.microsoft.com/office/powerpoint/2010/main" val="151902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proxy</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Tree>
    <p:extLst>
      <p:ext uri="{BB962C8B-B14F-4D97-AF65-F5344CB8AC3E}">
        <p14:creationId xmlns:p14="http://schemas.microsoft.com/office/powerpoint/2010/main" val="2747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role</a:t>
            </a:r>
          </a:p>
          <a:p>
            <a:r>
              <a:rPr lang="en-US" dirty="0" err="1"/>
              <a:t>default_attributes</a:t>
            </a:r>
            <a:r>
              <a:rPr lang="en-US" dirty="0"/>
              <a:t>:</a:t>
            </a:r>
          </a:p>
          <a:p>
            <a:r>
              <a:rPr lang="en-US" dirty="0"/>
              <a:t>description:         Proxy Server</a:t>
            </a:r>
          </a:p>
          <a:p>
            <a:r>
              <a:rPr lang="en-US" dirty="0" err="1"/>
              <a:t>env_run_lists</a:t>
            </a:r>
            <a:r>
              <a:rPr lang="en-US" dirty="0"/>
              <a:t>:</a:t>
            </a:r>
          </a:p>
          <a:p>
            <a:r>
              <a:rPr lang="en-US" dirty="0" err="1"/>
              <a:t>json_class</a:t>
            </a:r>
            <a:r>
              <a:rPr lang="en-US" dirty="0"/>
              <a:t>:          Chef::Role</a:t>
            </a:r>
          </a:p>
          <a:p>
            <a:r>
              <a:rPr lang="en-US" dirty="0"/>
              <a:t>name:                proxy</a:t>
            </a:r>
          </a:p>
          <a:p>
            <a:r>
              <a:rPr lang="en-US" dirty="0" err="1"/>
              <a:t>override_attributes</a:t>
            </a:r>
            <a:r>
              <a:rPr lang="en-US" dirty="0"/>
              <a:t>:</a:t>
            </a:r>
          </a:p>
          <a:p>
            <a:r>
              <a:rPr lang="en-US" dirty="0" err="1"/>
              <a:t>run_list</a:t>
            </a:r>
            <a:r>
              <a:rPr lang="en-US" dirty="0"/>
              <a:t>:            recipe[</a:t>
            </a:r>
            <a:r>
              <a:rPr lang="en-US" dirty="0" err="1"/>
              <a:t>myhaproxy</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Tree>
    <p:extLst>
      <p:ext uri="{BB962C8B-B14F-4D97-AF65-F5344CB8AC3E}">
        <p14:creationId xmlns:p14="http://schemas.microsoft.com/office/powerpoint/2010/main" val="243763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a:t>
            </a:r>
            <a:r>
              <a:rPr lang="en-US" dirty="0" err="1"/>
              <a:t>run_list</a:t>
            </a:r>
            <a:r>
              <a:rPr lang="en-US" dirty="0"/>
              <a:t> add [NODE] [ENTRY[,ENTRY]] (options)</a:t>
            </a:r>
          </a:p>
          <a:p>
            <a:r>
              <a:rPr lang="en-US" dirty="0"/>
              <a:t>knife node </a:t>
            </a:r>
            <a:r>
              <a:rPr lang="en-US" dirty="0" err="1"/>
              <a:t>run_list</a:t>
            </a:r>
            <a:r>
              <a:rPr lang="en-US" dirty="0"/>
              <a:t> remove [NODE] [ENTRY[,ENTRY]] (options)</a:t>
            </a:r>
          </a:p>
          <a:p>
            <a:r>
              <a:rPr lang="en-US" dirty="0"/>
              <a:t>knife node </a:t>
            </a:r>
            <a:r>
              <a:rPr lang="en-US" dirty="0" err="1"/>
              <a:t>run_list</a:t>
            </a:r>
            <a:r>
              <a:rPr lang="en-US" dirty="0"/>
              <a:t> set NODE ENTRIES (options)</a:t>
            </a:r>
          </a:p>
          <a:p>
            <a:r>
              <a:rPr lang="en-US" dirty="0"/>
              <a:t>knife node show NODE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Tree>
    <p:extLst>
      <p:ext uri="{BB962C8B-B14F-4D97-AF65-F5344CB8AC3E}">
        <p14:creationId xmlns:p14="http://schemas.microsoft.com/office/powerpoint/2010/main" val="2813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a:t>
            </a:r>
            <a:r>
              <a:rPr lang="en-US" dirty="0" err="1"/>
              <a:t>run_list</a:t>
            </a:r>
            <a:r>
              <a:rPr lang="en-US" dirty="0"/>
              <a:t>: role[proxy]</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node </a:t>
            </a:r>
            <a:r>
              <a:rPr lang="en-US" dirty="0" err="1"/>
              <a:t>run_list</a:t>
            </a:r>
            <a:r>
              <a:rPr lang="en-US" dirty="0"/>
              <a:t> set node2 "role[proxy]"</a:t>
            </a:r>
          </a:p>
        </p:txBody>
      </p:sp>
    </p:spTree>
    <p:extLst>
      <p:ext uri="{BB962C8B-B14F-4D97-AF65-F5344CB8AC3E}">
        <p14:creationId xmlns:p14="http://schemas.microsoft.com/office/powerpoint/2010/main" val="3022173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_default</a:t>
            </a:r>
          </a:p>
          <a:p>
            <a:r>
              <a:rPr lang="en-US" dirty="0"/>
              <a:t>FQDN:        ip-10-198-31-238.us-west-1.compute.internal</a:t>
            </a:r>
          </a:p>
          <a:p>
            <a:r>
              <a:rPr lang="en-US" dirty="0"/>
              <a:t>IP:          50.18.19.208</a:t>
            </a:r>
          </a:p>
          <a:p>
            <a:r>
              <a:rPr lang="en-US" dirty="0"/>
              <a:t>Run List:    role[proxy]</a:t>
            </a:r>
          </a:p>
          <a:p>
            <a:r>
              <a:rPr lang="en-US" dirty="0"/>
              <a:t>Roles:</a:t>
            </a:r>
          </a:p>
          <a:p>
            <a:r>
              <a:rPr lang="en-US" dirty="0"/>
              <a:t>Recipes:     </a:t>
            </a:r>
            <a:r>
              <a:rPr lang="en-US" dirty="0" err="1"/>
              <a:t>myhaproxy</a:t>
            </a:r>
            <a:r>
              <a:rPr lang="en-US" dirty="0"/>
              <a:t>, </a:t>
            </a:r>
            <a:r>
              <a:rPr lang="en-US" dirty="0" err="1"/>
              <a:t>myhaproxy</a:t>
            </a:r>
            <a:r>
              <a:rPr lang="en-US" dirty="0"/>
              <a:t>::default, </a:t>
            </a:r>
            <a:r>
              <a:rPr lang="en-US" dirty="0" err="1"/>
              <a:t>haproxy</a:t>
            </a:r>
            <a:r>
              <a:rPr lang="en-US" dirty="0"/>
              <a:t>::default, </a:t>
            </a:r>
            <a:r>
              <a:rPr lang="en-US" dirty="0" err="1"/>
              <a:t>haproxy</a:t>
            </a:r>
            <a:r>
              <a:rPr lang="en-US" dirty="0"/>
              <a:t>::</a:t>
            </a:r>
            <a:r>
              <a:rPr lang="en-US" dirty="0" err="1"/>
              <a:t>install_package</a:t>
            </a:r>
            <a:endParaRPr lang="en-US" dirty="0"/>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Tree>
    <p:extLst>
      <p:ext uri="{BB962C8B-B14F-4D97-AF65-F5344CB8AC3E}">
        <p14:creationId xmlns:p14="http://schemas.microsoft.com/office/powerpoint/2010/main" val="132927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c2-50-18-19-208.us-west-1.compute.amazonaws.com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ec2-50-18-19-208.us-west-1.compute.amazonaws.com Synchronizing Cookbooks:</a:t>
            </a:r>
          </a:p>
          <a:p>
            <a:r>
              <a:rPr lang="en-US" dirty="0"/>
              <a:t>ec2-50-18-19-208.us-west-1.compute.amazonaws.com   - build-essential</a:t>
            </a:r>
          </a:p>
          <a:p>
            <a:r>
              <a:rPr lang="en-US" dirty="0"/>
              <a:t>ec2-50-18-19-208.us-west-1.compute.amazonaws.com   - </a:t>
            </a:r>
            <a:r>
              <a:rPr lang="en-US" dirty="0" err="1"/>
              <a:t>cpu</a:t>
            </a:r>
            <a:endParaRPr lang="en-US" dirty="0"/>
          </a:p>
          <a:p>
            <a:r>
              <a:rPr lang="en-US" dirty="0"/>
              <a:t>ec2-50-18-19-208.us-west-1.compute.amazonaws.com   - </a:t>
            </a:r>
            <a:r>
              <a:rPr lang="en-US" dirty="0" err="1"/>
              <a:t>haproxy</a:t>
            </a:r>
            <a:endParaRPr lang="en-US" dirty="0"/>
          </a:p>
          <a:p>
            <a:r>
              <a:rPr lang="en-US" dirty="0"/>
              <a:t>ec2-50-18-19-208.us-west-1.compute.amazonaws.com   - </a:t>
            </a:r>
            <a:r>
              <a:rPr lang="en-US" dirty="0" err="1"/>
              <a:t>myhaproxy</a:t>
            </a:r>
            <a:endParaRPr lang="en-US" dirty="0"/>
          </a:p>
          <a:p>
            <a:r>
              <a:rPr lang="en-US" dirty="0"/>
              <a:t>ec2-50-18-19-208.us-west-1.compute.amazonaws.com Compiling Cookbooks...</a:t>
            </a:r>
          </a:p>
          <a:p>
            <a:r>
              <a:rPr lang="en-US" dirty="0"/>
              <a:t>ec2-50-18-19-208.us-west-1.compute.amazonaws.com Converging 9 resources</a:t>
            </a:r>
          </a:p>
          <a:p>
            <a:r>
              <a:rPr lang="en-US" dirty="0"/>
              <a:t>ec2-50-18-19-208.us-west-1.compute.amazonaws.com Recipe: </a:t>
            </a:r>
            <a:r>
              <a:rPr lang="en-US" dirty="0" err="1"/>
              <a:t>haproxy</a:t>
            </a:r>
            <a:r>
              <a:rPr lang="en-US" dirty="0"/>
              <a:t>::</a:t>
            </a:r>
            <a:r>
              <a:rPr lang="en-US" dirty="0" err="1"/>
              <a:t>install_package</a:t>
            </a:r>
            <a:endParaRPr lang="en-US" dirty="0"/>
          </a:p>
          <a:p>
            <a:r>
              <a:rPr lang="en-US" dirty="0"/>
              <a:t>ec2-50-18-19-208.us-west-1.compute.amazonaws.com   * </a:t>
            </a:r>
            <a:r>
              <a:rPr lang="en-US" dirty="0" err="1"/>
              <a:t>apt_package</a:t>
            </a:r>
            <a:r>
              <a:rPr lang="en-US" dirty="0"/>
              <a:t>[</a:t>
            </a:r>
            <a:r>
              <a:rPr lang="en-US" dirty="0" err="1"/>
              <a:t>haproxy</a:t>
            </a:r>
            <a:r>
              <a:rPr lang="en-US" dirty="0"/>
              <a:t>] action install (up to date)</a:t>
            </a:r>
          </a:p>
          <a:p>
            <a:r>
              <a:rPr lang="en-US" dirty="0"/>
              <a:t>ec2-50-18-19-208.us-west-1.compute.amazonaws.com   * directory[/</a:t>
            </a:r>
            <a:r>
              <a:rPr lang="en-US" dirty="0" err="1"/>
              <a:t>etc</a:t>
            </a:r>
            <a:r>
              <a:rPr lang="en-US" dirty="0"/>
              <a:t>/</a:t>
            </a:r>
            <a:r>
              <a:rPr lang="en-US" dirty="0" err="1"/>
              <a:t>haproxy</a:t>
            </a:r>
            <a:r>
              <a:rPr lang="en-US" dirty="0"/>
              <a:t>] action create (up to date)</a:t>
            </a:r>
          </a:p>
          <a:p>
            <a:r>
              <a:rPr lang="en-US" dirty="0"/>
              <a:t>ec2-50-18-19-208.us-west-1.compute.amazonaws.com   * template[/</a:t>
            </a:r>
            <a:r>
              <a:rPr lang="en-US" dirty="0" err="1"/>
              <a:t>etc</a:t>
            </a:r>
            <a:r>
              <a:rPr lang="en-US" dirty="0"/>
              <a:t>/</a:t>
            </a:r>
            <a:r>
              <a:rPr lang="en-US" dirty="0" err="1"/>
              <a:t>init.d</a:t>
            </a:r>
            <a:r>
              <a:rPr lang="en-US" dirty="0"/>
              <a:t>/</a:t>
            </a:r>
            <a:r>
              <a:rPr lang="en-US" dirty="0" err="1"/>
              <a:t>haproxy</a:t>
            </a:r>
            <a:r>
              <a:rPr lang="en-US" dirty="0"/>
              <a:t>] action create (up to date)</a:t>
            </a:r>
          </a:p>
          <a:p>
            <a:r>
              <a:rPr lang="en-US" dirty="0"/>
              <a:t>ec2-50-18-19-208.us-west-1.compute.amazonaws.com Recipe: </a:t>
            </a:r>
            <a:r>
              <a:rPr lang="en-US" dirty="0" err="1"/>
              <a:t>haproxy</a:t>
            </a:r>
            <a:r>
              <a:rPr lang="en-US" dirty="0"/>
              <a:t>::default</a:t>
            </a:r>
          </a:p>
          <a:p>
            <a:r>
              <a:rPr lang="en-US" dirty="0"/>
              <a:t>ec2-50-18-19-208.us-west-1.compute.amazonaws.com   * </a:t>
            </a:r>
            <a:r>
              <a:rPr lang="en-US" dirty="0" err="1"/>
              <a:t>cookbook_file</a:t>
            </a:r>
            <a:r>
              <a:rPr lang="en-US" dirty="0"/>
              <a:t>[/</a:t>
            </a:r>
            <a:r>
              <a:rPr lang="en-US" dirty="0" err="1"/>
              <a:t>etc</a:t>
            </a:r>
            <a:r>
              <a:rPr lang="en-US" dirty="0"/>
              <a:t>/default/</a:t>
            </a:r>
            <a:r>
              <a:rPr lang="en-US" dirty="0" err="1"/>
              <a:t>haproxy</a:t>
            </a:r>
            <a:r>
              <a:rPr lang="en-US" dirty="0"/>
              <a:t>] action create (up to date)</a:t>
            </a:r>
          </a:p>
          <a:p>
            <a:r>
              <a:rPr lang="en-US" dirty="0"/>
              <a:t>ec2-50-18-19-208.us-west-1.compute.amazonaws.com   * </a:t>
            </a:r>
            <a:r>
              <a:rPr lang="en-US" dirty="0" err="1"/>
              <a:t>haproxy_lb</a:t>
            </a:r>
            <a:r>
              <a:rPr lang="en-US" dirty="0"/>
              <a:t>[admin] action create (up to date)</a:t>
            </a:r>
          </a:p>
          <a:p>
            <a:r>
              <a:rPr lang="en-US" dirty="0"/>
              <a:t>ec2-50-18-19-208.us-west-1.compute.amazonaws.com   * </a:t>
            </a:r>
            <a:r>
              <a:rPr lang="en-US" dirty="0" err="1"/>
              <a:t>haproxy_lb</a:t>
            </a:r>
            <a:r>
              <a:rPr lang="en-US" dirty="0"/>
              <a:t>[http] action create (up to date)</a:t>
            </a:r>
          </a:p>
          <a:p>
            <a:r>
              <a:rPr lang="en-US" dirty="0"/>
              <a:t>ec2-50-18-19-208.us-west-1.compute.amazonaws.com   * </a:t>
            </a:r>
            <a:r>
              <a:rPr lang="en-US" dirty="0" err="1"/>
              <a:t>haproxy_lb</a:t>
            </a:r>
            <a:r>
              <a:rPr lang="en-US" dirty="0"/>
              <a:t>[servers-http] action create (up to date)</a:t>
            </a:r>
          </a:p>
          <a:p>
            <a:r>
              <a:rPr lang="en-US" dirty="0"/>
              <a:t>ec2-50-18-19-208.us-west-1.compute.amazonaws.com   * template[/</a:t>
            </a:r>
            <a:r>
              <a:rPr lang="en-US" dirty="0" err="1"/>
              <a:t>etc</a:t>
            </a:r>
            <a:r>
              <a:rPr lang="en-US" dirty="0"/>
              <a:t>/</a:t>
            </a:r>
            <a:r>
              <a:rPr lang="en-US" dirty="0" err="1"/>
              <a:t>haproxy</a:t>
            </a:r>
            <a:r>
              <a:rPr lang="en-US" dirty="0"/>
              <a:t>/</a:t>
            </a:r>
            <a:r>
              <a:rPr lang="en-US" dirty="0" err="1"/>
              <a:t>haproxy.cfg</a:t>
            </a:r>
            <a:r>
              <a:rPr lang="en-US" dirty="0"/>
              <a:t>] action create (up to date)</a:t>
            </a:r>
          </a:p>
          <a:p>
            <a:r>
              <a:rPr lang="en-US" dirty="0"/>
              <a:t>ec2-50-18-19-208.us-west-1.compute.amazonaws.com   * service[</a:t>
            </a:r>
            <a:r>
              <a:rPr lang="en-US" dirty="0" err="1"/>
              <a:t>haproxy</a:t>
            </a:r>
            <a:r>
              <a:rPr lang="en-US" dirty="0"/>
              <a:t>] action enable (up to date)</a:t>
            </a:r>
          </a:p>
          <a:p>
            <a:r>
              <a:rPr lang="en-US" dirty="0"/>
              <a:t>ec2-50-18-19-208.us-west-1.compute.amazonaws.com   * service[</a:t>
            </a:r>
            <a:r>
              <a:rPr lang="en-US" dirty="0" err="1"/>
              <a:t>haproxy</a:t>
            </a:r>
            <a:r>
              <a:rPr lang="en-US" dirty="0"/>
              <a:t>] action start (up to date)</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0/10 resources updated in 5.579591689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"name:node2" -x USER -P PWD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296895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Give our </a:t>
            </a:r>
            <a:r>
              <a:rPr lang="en-US" dirty="0" smtClean="0"/>
              <a:t>proxy node </a:t>
            </a:r>
            <a:r>
              <a:rPr lang="en-US" dirty="0"/>
              <a:t>a </a:t>
            </a:r>
            <a:r>
              <a:rPr lang="en-US" dirty="0" smtClean="0"/>
              <a:t>"proxy" Role</a:t>
            </a:r>
          </a:p>
          <a:p>
            <a:pPr marL="285750" indent="-28575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Tree>
    <p:extLst>
      <p:ext uri="{BB962C8B-B14F-4D97-AF65-F5344CB8AC3E}">
        <p14:creationId xmlns:p14="http://schemas.microsoft.com/office/powerpoint/2010/main" val="41939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Define a Web Role</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Create a role named 'web' that has the run list 'recipe[apache]'</a:t>
            </a:r>
          </a:p>
          <a:p>
            <a:pPr marL="457200" indent="-457200">
              <a:lnSpc>
                <a:spcPct val="120000"/>
              </a:lnSpc>
              <a:buFont typeface="Wingdings" charset="2"/>
              <a:buChar char="q"/>
            </a:pPr>
            <a:r>
              <a:rPr lang="en-US" dirty="0" smtClean="0"/>
              <a:t>Set node1's run list to be "role[web]"</a:t>
            </a:r>
          </a:p>
          <a:p>
            <a:pPr marL="457200" indent="-457200">
              <a:lnSpc>
                <a:spcPct val="120000"/>
              </a:lnSpc>
              <a:buFont typeface="Wingdings" charset="2"/>
              <a:buChar char="q"/>
            </a:pPr>
            <a:r>
              <a:rPr lang="en-US" dirty="0" smtClean="0"/>
              <a:t>Set node3's run list to be "role[web]"</a:t>
            </a:r>
            <a:endParaRPr lang="en-US" dirty="0"/>
          </a:p>
        </p:txBody>
      </p:sp>
    </p:spTree>
    <p:extLst>
      <p:ext uri="{BB962C8B-B14F-4D97-AF65-F5344CB8AC3E}">
        <p14:creationId xmlns:p14="http://schemas.microsoft.com/office/powerpoint/2010/main" val="20696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smtClean="0"/>
              <a:t>~/</a:t>
            </a: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24936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err="1" smtClean="0"/>
              <a:t>run_list</a:t>
            </a:r>
            <a:r>
              <a:rPr lang="en-US" dirty="0" smtClean="0"/>
              <a: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a:t>~/chef</a:t>
            </a:r>
            <a:r>
              <a:rPr lang="en-US" dirty="0" smtClean="0"/>
              <a:t>-repo/roles/</a:t>
            </a:r>
            <a:r>
              <a:rPr lang="en-US" dirty="0" err="1" smtClean="0"/>
              <a:t>web.rb</a:t>
            </a:r>
            <a:endParaRPr lang="en-US" dirty="0"/>
          </a:p>
        </p:txBody>
      </p:sp>
    </p:spTree>
    <p:extLst>
      <p:ext uri="{BB962C8B-B14F-4D97-AF65-F5344CB8AC3E}">
        <p14:creationId xmlns:p14="http://schemas.microsoft.com/office/powerpoint/2010/main" val="2778983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b="1" dirty="0">
                <a:solidFill>
                  <a:srgbClr val="000000"/>
                </a:solidFill>
                <a:latin typeface="Courier New"/>
                <a:cs typeface="Courier New"/>
              </a:rPr>
              <a:t>{</a:t>
            </a:r>
          </a:p>
          <a:p>
            <a:r>
              <a:rPr lang="pl-PL" dirty="0">
                <a:latin typeface="Courier New"/>
                <a:cs typeface="Courier New"/>
              </a:rPr>
              <a:t>  </a:t>
            </a:r>
            <a:r>
              <a:rPr lang="pl-PL" b="1" dirty="0">
                <a:solidFill>
                  <a:srgbClr val="204A87"/>
                </a:solidFill>
                <a:latin typeface="Courier New"/>
                <a:cs typeface="Courier New"/>
              </a:rPr>
              <a:t>"</a:t>
            </a:r>
            <a:r>
              <a:rPr lang="pl-PL" b="1" dirty="0" err="1">
                <a:solidFill>
                  <a:srgbClr val="204A87"/>
                </a:solidFill>
                <a:latin typeface="Courier New"/>
                <a:cs typeface="Courier New"/>
              </a:rPr>
              <a:t>name</a:t>
            </a:r>
            <a:r>
              <a:rPr lang="pl-PL" b="1" dirty="0">
                <a:solidFill>
                  <a:srgbClr val="204A87"/>
                </a:solidFill>
                <a:latin typeface="Courier New"/>
                <a:cs typeface="Courier New"/>
              </a:rPr>
              <a:t>"</a:t>
            </a:r>
            <a:r>
              <a:rPr lang="pl-PL" b="1" dirty="0">
                <a:solidFill>
                  <a:srgbClr val="000000"/>
                </a:solidFill>
                <a:latin typeface="Courier New"/>
                <a:cs typeface="Courier New"/>
              </a:rPr>
              <a:t>: </a:t>
            </a:r>
            <a:r>
              <a:rPr lang="pl-PL" b="1" dirty="0">
                <a:solidFill>
                  <a:srgbClr val="4E9A06"/>
                </a:solidFill>
                <a:latin typeface="Courier New"/>
                <a:cs typeface="Courier New"/>
              </a:rPr>
              <a:t>"web"</a:t>
            </a:r>
            <a:r>
              <a:rPr lang="pl-PL" b="1" dirty="0">
                <a:solidFill>
                  <a:srgbClr val="000000"/>
                </a:solidFill>
                <a:latin typeface="Courier New"/>
                <a:cs typeface="Courier New"/>
              </a:rPr>
              <a:t>,</a:t>
            </a:r>
          </a:p>
          <a:p>
            <a:r>
              <a:rPr lang="pl-PL" dirty="0">
                <a:latin typeface="Courier New"/>
                <a:cs typeface="Courier New"/>
              </a:rPr>
              <a:t>  </a:t>
            </a:r>
            <a:r>
              <a:rPr lang="pl-PL" b="1" dirty="0">
                <a:solidFill>
                  <a:srgbClr val="204A87"/>
                </a:solidFill>
                <a:latin typeface="Courier New"/>
                <a:cs typeface="Courier New"/>
              </a:rPr>
              <a:t>"</a:t>
            </a:r>
            <a:r>
              <a:rPr lang="pl-PL" b="1" dirty="0" err="1">
                <a:solidFill>
                  <a:srgbClr val="204A87"/>
                </a:solidFill>
                <a:latin typeface="Courier New"/>
                <a:cs typeface="Courier New"/>
              </a:rPr>
              <a:t>description</a:t>
            </a:r>
            <a:r>
              <a:rPr lang="pl-PL" b="1" dirty="0">
                <a:solidFill>
                  <a:srgbClr val="204A87"/>
                </a:solidFill>
                <a:latin typeface="Courier New"/>
                <a:cs typeface="Courier New"/>
              </a:rPr>
              <a:t>"</a:t>
            </a:r>
            <a:r>
              <a:rPr lang="pl-PL" b="1" dirty="0">
                <a:solidFill>
                  <a:srgbClr val="000000"/>
                </a:solidFill>
                <a:latin typeface="Courier New"/>
                <a:cs typeface="Courier New"/>
              </a:rPr>
              <a:t>: </a:t>
            </a:r>
            <a:r>
              <a:rPr lang="pl-PL" b="1" dirty="0">
                <a:solidFill>
                  <a:srgbClr val="4E9A06"/>
                </a:solidFill>
                <a:latin typeface="Courier New"/>
                <a:cs typeface="Courier New"/>
              </a:rPr>
              <a:t>"Web </a:t>
            </a:r>
            <a:r>
              <a:rPr lang="pl-PL" b="1" dirty="0" err="1">
                <a:solidFill>
                  <a:srgbClr val="4E9A06"/>
                </a:solidFill>
                <a:latin typeface="Courier New"/>
                <a:cs typeface="Courier New"/>
              </a:rPr>
              <a:t>server</a:t>
            </a:r>
            <a:r>
              <a:rPr lang="pl-PL" b="1" dirty="0">
                <a:solidFill>
                  <a:srgbClr val="4E9A06"/>
                </a:solidFill>
                <a:latin typeface="Courier New"/>
                <a:cs typeface="Courier New"/>
              </a:rPr>
              <a:t>"</a:t>
            </a:r>
            <a:r>
              <a:rPr lang="pl-PL" b="1" dirty="0">
                <a:solidFill>
                  <a:srgbClr val="000000"/>
                </a:solidFill>
                <a:latin typeface="Courier New"/>
                <a:cs typeface="Courier New"/>
              </a:rPr>
              <a:t>,</a:t>
            </a:r>
          </a:p>
          <a:p>
            <a:r>
              <a:rPr lang="pl-PL" dirty="0">
                <a:latin typeface="Courier New"/>
                <a:cs typeface="Courier New"/>
              </a:rPr>
              <a:t>  </a:t>
            </a:r>
            <a:r>
              <a:rPr lang="pl-PL" b="1" dirty="0">
                <a:solidFill>
                  <a:srgbClr val="204A87"/>
                </a:solidFill>
                <a:latin typeface="Courier New"/>
                <a:cs typeface="Courier New"/>
              </a:rPr>
              <a:t>"</a:t>
            </a:r>
            <a:r>
              <a:rPr lang="pl-PL" b="1" dirty="0" err="1">
                <a:solidFill>
                  <a:srgbClr val="204A87"/>
                </a:solidFill>
                <a:latin typeface="Courier New"/>
                <a:cs typeface="Courier New"/>
              </a:rPr>
              <a:t>run_list</a:t>
            </a:r>
            <a:r>
              <a:rPr lang="pl-PL" b="1" dirty="0">
                <a:solidFill>
                  <a:srgbClr val="204A87"/>
                </a:solidFill>
                <a:latin typeface="Courier New"/>
                <a:cs typeface="Courier New"/>
              </a:rPr>
              <a:t>"</a:t>
            </a:r>
            <a:r>
              <a:rPr lang="pl-PL" b="1" dirty="0">
                <a:solidFill>
                  <a:srgbClr val="000000"/>
                </a:solidFill>
                <a:latin typeface="Courier New"/>
                <a:cs typeface="Courier New"/>
              </a:rPr>
              <a:t>: [</a:t>
            </a:r>
          </a:p>
          <a:p>
            <a:r>
              <a:rPr lang="pl-PL" dirty="0">
                <a:latin typeface="Courier New"/>
                <a:cs typeface="Courier New"/>
              </a:rPr>
              <a:t>    </a:t>
            </a:r>
            <a:r>
              <a:rPr lang="pl-PL" dirty="0">
                <a:solidFill>
                  <a:srgbClr val="4E9A06"/>
                </a:solidFill>
                <a:latin typeface="Courier New"/>
                <a:cs typeface="Courier New"/>
              </a:rPr>
              <a:t>"</a:t>
            </a:r>
            <a:r>
              <a:rPr lang="pl-PL" dirty="0" err="1">
                <a:solidFill>
                  <a:srgbClr val="4E9A06"/>
                </a:solidFill>
                <a:latin typeface="Courier New"/>
                <a:cs typeface="Courier New"/>
              </a:rPr>
              <a:t>recipe</a:t>
            </a:r>
            <a:r>
              <a:rPr lang="pl-PL" dirty="0">
                <a:solidFill>
                  <a:srgbClr val="4E9A06"/>
                </a:solidFill>
                <a:latin typeface="Courier New"/>
                <a:cs typeface="Courier New"/>
              </a:rPr>
              <a:t>[</a:t>
            </a:r>
            <a:r>
              <a:rPr lang="pl-PL" dirty="0" err="1">
                <a:solidFill>
                  <a:srgbClr val="4E9A06"/>
                </a:solidFill>
                <a:latin typeface="Courier New"/>
                <a:cs typeface="Courier New"/>
              </a:rPr>
              <a:t>apache</a:t>
            </a:r>
            <a:r>
              <a:rPr lang="pl-PL" dirty="0">
                <a:solidFill>
                  <a:srgbClr val="4E9A06"/>
                </a:solidFill>
                <a:latin typeface="Courier New"/>
                <a:cs typeface="Courier New"/>
              </a:rPr>
              <a:t>]"</a:t>
            </a:r>
          </a:p>
          <a:p>
            <a:r>
              <a:rPr lang="pl-PL" dirty="0">
                <a:latin typeface="Courier New"/>
                <a:cs typeface="Courier New"/>
              </a:rPr>
              <a:t>  </a:t>
            </a:r>
            <a:r>
              <a:rPr lang="pl-PL" b="1" dirty="0">
                <a:solidFill>
                  <a:srgbClr val="000000"/>
                </a:solidFill>
                <a:latin typeface="Courier New"/>
                <a:cs typeface="Courier New"/>
              </a:rPr>
              <a:t>]</a:t>
            </a:r>
          </a:p>
          <a:p>
            <a:r>
              <a:rPr lang="pl-PL" b="1" dirty="0">
                <a:solidFill>
                  <a:srgbClr val="000000"/>
                </a:solidFill>
                <a:latin typeface="Courier New"/>
                <a:cs typeface="Courier New"/>
              </a:rPr>
              <a:t>}</a:t>
            </a:r>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a:t>
            </a:r>
            <a:r>
              <a:rPr lang="en-US" dirty="0" err="1" smtClean="0"/>
              <a:t>web.json</a:t>
            </a:r>
            <a:endParaRPr lang="en-US" dirty="0"/>
          </a:p>
        </p:txBody>
      </p:sp>
    </p:spTree>
    <p:extLst>
      <p:ext uri="{BB962C8B-B14F-4D97-AF65-F5344CB8AC3E}">
        <p14:creationId xmlns:p14="http://schemas.microsoft.com/office/powerpoint/2010/main" val="85694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web!</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from file </a:t>
            </a:r>
            <a:r>
              <a:rPr lang="en-US" dirty="0" err="1" smtClean="0"/>
              <a:t>web.rb</a:t>
            </a:r>
            <a:endParaRPr lang="en-US" dirty="0"/>
          </a:p>
        </p:txBody>
      </p:sp>
    </p:spTree>
    <p:extLst>
      <p:ext uri="{BB962C8B-B14F-4D97-AF65-F5344CB8AC3E}">
        <p14:creationId xmlns:p14="http://schemas.microsoft.com/office/powerpoint/2010/main" val="2929139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web!</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from file </a:t>
            </a:r>
            <a:r>
              <a:rPr lang="en-US" dirty="0" err="1" smtClean="0"/>
              <a:t>web.json</a:t>
            </a:r>
            <a:endParaRPr lang="en-US" dirty="0"/>
          </a:p>
        </p:txBody>
      </p:sp>
    </p:spTree>
    <p:extLst>
      <p:ext uri="{BB962C8B-B14F-4D97-AF65-F5344CB8AC3E}">
        <p14:creationId xmlns:p14="http://schemas.microsoft.com/office/powerpoint/2010/main" val="14432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Tree>
    <p:extLst>
      <p:ext uri="{BB962C8B-B14F-4D97-AF65-F5344CB8AC3E}">
        <p14:creationId xmlns:p14="http://schemas.microsoft.com/office/powerpoint/2010/main" val="379914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role</a:t>
            </a:r>
          </a:p>
          <a:p>
            <a:r>
              <a:rPr lang="en-US" dirty="0" err="1"/>
              <a:t>default_attributes</a:t>
            </a:r>
            <a:r>
              <a:rPr lang="en-US" dirty="0"/>
              <a:t>:</a:t>
            </a:r>
          </a:p>
          <a:p>
            <a:r>
              <a:rPr lang="en-US" dirty="0"/>
              <a:t>description:         Web Server</a:t>
            </a:r>
          </a:p>
          <a:p>
            <a:r>
              <a:rPr lang="en-US" dirty="0" err="1"/>
              <a:t>env_run_lists</a:t>
            </a:r>
            <a:r>
              <a:rPr lang="en-US" dirty="0"/>
              <a:t>:</a:t>
            </a:r>
          </a:p>
          <a:p>
            <a:r>
              <a:rPr lang="en-US" dirty="0" err="1"/>
              <a:t>json_class</a:t>
            </a:r>
            <a:r>
              <a:rPr lang="en-US" dirty="0"/>
              <a:t>:          Chef::Role</a:t>
            </a:r>
          </a:p>
          <a:p>
            <a:r>
              <a:rPr lang="en-US" dirty="0"/>
              <a:t>name:                web</a:t>
            </a:r>
          </a:p>
          <a:p>
            <a:r>
              <a:rPr lang="en-US" dirty="0" err="1"/>
              <a:t>override_attributes</a:t>
            </a:r>
            <a:r>
              <a:rPr lang="en-US" dirty="0"/>
              <a:t>:</a:t>
            </a:r>
          </a:p>
          <a:p>
            <a:r>
              <a:rPr lang="en-US" dirty="0" err="1"/>
              <a:t>run_list</a:t>
            </a:r>
            <a:r>
              <a:rPr lang="en-US" dirty="0"/>
              <a:t>:            recipe[apache]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Tree>
    <p:extLst>
      <p:ext uri="{BB962C8B-B14F-4D97-AF65-F5344CB8AC3E}">
        <p14:creationId xmlns:p14="http://schemas.microsoft.com/office/powerpoint/2010/main" val="285764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a:t>
            </a:r>
            <a:r>
              <a:rPr lang="en-US" dirty="0" err="1"/>
              <a:t>run_list</a:t>
            </a:r>
            <a:r>
              <a:rPr lang="en-US" dirty="0"/>
              <a:t>: role[web]</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set node1 "role[web]"</a:t>
            </a:r>
            <a:endParaRPr lang="en-US" dirty="0"/>
          </a:p>
        </p:txBody>
      </p:sp>
    </p:spTree>
    <p:extLst>
      <p:ext uri="{BB962C8B-B14F-4D97-AF65-F5344CB8AC3E}">
        <p14:creationId xmlns:p14="http://schemas.microsoft.com/office/powerpoint/2010/main" val="112249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node3:</a:t>
            </a:r>
            <a:endParaRPr lang="en-US" dirty="0"/>
          </a:p>
          <a:p>
            <a:r>
              <a:rPr lang="en-US" dirty="0"/>
              <a:t>  </a:t>
            </a:r>
            <a:r>
              <a:rPr lang="en-US" dirty="0" err="1"/>
              <a:t>run_list</a:t>
            </a:r>
            <a:r>
              <a:rPr lang="en-US" dirty="0"/>
              <a:t>: role[web]</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set node3 "role[web]"</a:t>
            </a:r>
            <a:endParaRPr lang="en-US" dirty="0"/>
          </a:p>
        </p:txBody>
      </p:sp>
    </p:spTree>
    <p:extLst>
      <p:ext uri="{BB962C8B-B14F-4D97-AF65-F5344CB8AC3E}">
        <p14:creationId xmlns:p14="http://schemas.microsoft.com/office/powerpoint/2010/main" val="215077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49066"/>
            <a:ext cx="10817770" cy="4060293"/>
          </a:xfrm>
        </p:spPr>
        <p:txBody>
          <a:bodyPr/>
          <a:lstStyle/>
          <a:p>
            <a:r>
              <a:rPr lang="en-US" dirty="0"/>
              <a:t>ec2-54-176-64-173.us-west-1.compute.amazonaws.com   Starting Chef Client, version 12.3.0</a:t>
            </a:r>
          </a:p>
          <a:p>
            <a:r>
              <a:rPr lang="en-US" dirty="0"/>
              <a:t>ec2-204-236-155-223.us-west-1.compute.amazonaws.com Starting Chef Client, version 12.3.0</a:t>
            </a:r>
          </a:p>
          <a:p>
            <a:r>
              <a:rPr lang="en-US" dirty="0"/>
              <a:t>ec2-54-176-64-173.us-west-1.compute.amazonaws.com   resolving cookbooks for run list: ["apache"]</a:t>
            </a:r>
          </a:p>
          <a:p>
            <a:r>
              <a:rPr lang="en-US" dirty="0"/>
              <a:t>ec2-54-176-64-173.us-west-1.compute.amazonaws.com   Synchronizing Cookbooks:</a:t>
            </a:r>
          </a:p>
          <a:p>
            <a:r>
              <a:rPr lang="en-US" dirty="0"/>
              <a:t>ec2-54-176-64-173.us-west-1.compute.amazonaws.com     - apache</a:t>
            </a:r>
          </a:p>
          <a:p>
            <a:r>
              <a:rPr lang="en-US" dirty="0"/>
              <a:t>ec2-54-176-64-173.us-west-1.compute.amazonaws.com   Compiling Cookbooks...</a:t>
            </a:r>
          </a:p>
          <a:p>
            <a:r>
              <a:rPr lang="en-US" dirty="0"/>
              <a:t>ec2-54-176-64-173.us-west-1.compute.amazonaws.com   Converging 4 resources</a:t>
            </a:r>
          </a:p>
          <a:p>
            <a:r>
              <a:rPr lang="en-US" dirty="0"/>
              <a:t>ec2-54-176-64-173.us-west-1.compute.amazonaws.com   Recipe: apache::server</a:t>
            </a:r>
          </a:p>
          <a:p>
            <a:r>
              <a:rPr lang="en-US" dirty="0"/>
              <a:t>ec2-204-236-155-223.us-west-1.compute.amazonaws.com resolving cookbooks for run list: ["apache"]</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ec2-54-176-64-173.us-west-1.compute.amazonaws.com     * execute[apt-get update] action run</a:t>
            </a:r>
          </a:p>
          <a:p>
            <a:r>
              <a:rPr lang="en-US" dirty="0"/>
              <a:t>ec2-54-176-64-173.us-west-1.compute.amazonaws.com       - execute apt-get update</a:t>
            </a:r>
          </a:p>
          <a:p>
            <a:r>
              <a:rPr lang="en-US" dirty="0"/>
              <a:t>ec2-54-176-64-173.us-west-1.compute.amazonaws.com     * </a:t>
            </a:r>
            <a:r>
              <a:rPr lang="en-US" dirty="0" err="1"/>
              <a:t>apt_package</a:t>
            </a:r>
            <a:r>
              <a:rPr lang="en-US" dirty="0"/>
              <a:t>[apache2] action install (up to date)</a:t>
            </a:r>
          </a:p>
          <a:p>
            <a:r>
              <a:rPr lang="en-US" dirty="0"/>
              <a:t>ec2-54-176-64-173.us-west-1.compute.amazonaws.com     * template[/</a:t>
            </a:r>
            <a:r>
              <a:rPr lang="en-US" dirty="0" err="1"/>
              <a:t>var</a:t>
            </a:r>
            <a:r>
              <a:rPr lang="en-US" dirty="0"/>
              <a:t>/www/html/</a:t>
            </a:r>
            <a:r>
              <a:rPr lang="en-US" dirty="0" err="1"/>
              <a:t>index.html</a:t>
            </a:r>
            <a:r>
              <a:rPr lang="en-US" dirty="0"/>
              <a:t>] action create (up to date)</a:t>
            </a:r>
          </a:p>
          <a:p>
            <a:r>
              <a:rPr lang="en-US" dirty="0"/>
              <a:t>ec2-54-176-64-173.us-west-1.compute.amazonaws.com     * service[apache2] action enable (up to date)</a:t>
            </a:r>
          </a:p>
          <a:p>
            <a:r>
              <a:rPr lang="en-US" dirty="0"/>
              <a:t>ec2-54-176-64-173.us-west-1.compute.amazonaws.com     * service[apache2] action start (up to date)</a:t>
            </a:r>
          </a:p>
          <a:p>
            <a:r>
              <a:rPr lang="en-US" dirty="0"/>
              <a:t>ec2-204-236-155-223.us-west-1.compute.amazonaws.com   * execute[apt-get update] action run</a:t>
            </a:r>
          </a:p>
          <a:p>
            <a:r>
              <a:rPr lang="en-US" dirty="0"/>
              <a:t>ec2-54-176-64-173.us-west-1.compute.amazonaws.com</a:t>
            </a:r>
          </a:p>
          <a:p>
            <a:r>
              <a:rPr lang="en-US" dirty="0"/>
              <a:t>ec2-54-176-64-173.us-west-1.compute.amazonaws.com   Running handlers:</a:t>
            </a:r>
          </a:p>
          <a:p>
            <a:r>
              <a:rPr lang="en-US" dirty="0"/>
              <a:t>ec2-54-176-64-173.us-west-1.compute.amazonaws.com   Running handlers complete</a:t>
            </a:r>
          </a:p>
          <a:p>
            <a:r>
              <a:rPr lang="en-US" dirty="0"/>
              <a:t>ec2-204-236-155-223.us-west-1.compute.amazonaws.com     - execute apt-get update</a:t>
            </a:r>
          </a:p>
          <a:p>
            <a:r>
              <a:rPr lang="en-US" dirty="0"/>
              <a:t>ec2-54-176-64-173.us-west-1.compute.amazonaws.com   Chef Client finished, 1/5 resources updated in 17.679611791 seconds</a:t>
            </a:r>
          </a:p>
          <a:p>
            <a:r>
              <a:rPr lang="en-US" dirty="0"/>
              <a:t>ec2-204-236-155-223.us-west-1.compute.amazonaws.com   * </a:t>
            </a:r>
            <a:r>
              <a:rPr lang="en-US" dirty="0" err="1"/>
              <a:t>apt_package</a:t>
            </a:r>
            <a:r>
              <a:rPr lang="en-US" dirty="0"/>
              <a:t>[apache2] action install (up to date)</a:t>
            </a:r>
          </a:p>
          <a:p>
            <a:r>
              <a:rPr lang="en-US" dirty="0"/>
              <a:t>ec2-204-236-155-223.us-west-1.compute.amazonaws.com   * template[/</a:t>
            </a:r>
            <a:r>
              <a:rPr lang="en-US" dirty="0" err="1"/>
              <a:t>var</a:t>
            </a:r>
            <a:r>
              <a:rPr lang="en-US" dirty="0"/>
              <a:t>/www/html/</a:t>
            </a:r>
            <a:r>
              <a:rPr lang="en-US" dirty="0" err="1"/>
              <a:t>index.html</a:t>
            </a:r>
            <a:r>
              <a:rPr lang="en-US" dirty="0"/>
              <a:t>] action create (up to date)</a:t>
            </a:r>
          </a:p>
          <a:p>
            <a:r>
              <a:rPr lang="en-US" dirty="0"/>
              <a:t>ec2-204-236-155-223.us-west-1.compute.amazonaws.com   * service[apache2] action enable (up to date)</a:t>
            </a:r>
          </a:p>
          <a:p>
            <a:r>
              <a:rPr lang="en-US" dirty="0"/>
              <a:t>ec2-204-236-155-223.us-west-1.compute.amazonaws.com   * service[apache2] action start (up to date)</a:t>
            </a:r>
          </a:p>
          <a:p>
            <a:r>
              <a:rPr lang="en-US" dirty="0"/>
              <a:t>ec2-204-236-155-223.us-west-1.compute.amazonaws.com</a:t>
            </a:r>
          </a:p>
          <a:p>
            <a:r>
              <a:rPr lang="en-US" dirty="0"/>
              <a:t>ec2-204-236-155-223.us-west-1.compute.amazonaws.com Running handlers:</a:t>
            </a:r>
          </a:p>
          <a:p>
            <a:r>
              <a:rPr lang="en-US" dirty="0"/>
              <a:t>ec2-204-236-155-223.us-west-1.compute.amazonaws.com Running handlers complete</a:t>
            </a:r>
          </a:p>
          <a:p>
            <a:r>
              <a:rPr lang="en-US" dirty="0"/>
              <a:t>ec2-204-236-155-223.us-west-1.compute.amazonaws.com Chef Client finished, 1/5 resources updated in 18.559099873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a:xfrm>
            <a:off x="840828" y="1002861"/>
            <a:ext cx="10816896" cy="1074218"/>
          </a:xfrm>
        </p:spPr>
        <p:txBody>
          <a:bodyPr/>
          <a:lstStyle/>
          <a:p>
            <a:r>
              <a:rPr lang="en-US" dirty="0"/>
              <a:t>$ knife </a:t>
            </a:r>
            <a:r>
              <a:rPr lang="en-US" dirty="0" err="1"/>
              <a:t>ssh</a:t>
            </a:r>
            <a:r>
              <a:rPr lang="en-US" dirty="0"/>
              <a:t> </a:t>
            </a:r>
            <a:r>
              <a:rPr lang="en-US" dirty="0" smtClean="0"/>
              <a:t>"name:node1 OR name:node3" </a:t>
            </a:r>
            <a:r>
              <a:rPr lang="en-US" dirty="0"/>
              <a:t>-x USER -P </a:t>
            </a:r>
            <a:r>
              <a:rPr lang="en-US" dirty="0" smtClean="0"/>
              <a:t>PWD \</a:t>
            </a:r>
          </a:p>
          <a:p>
            <a:r>
              <a:rPr lang="en-US" dirty="0" smtClean="0"/>
              <a:t>"</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252866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Give our </a:t>
            </a:r>
            <a:r>
              <a:rPr lang="en-US" dirty="0" smtClean="0"/>
              <a:t>proxy node </a:t>
            </a:r>
            <a:r>
              <a:rPr lang="en-US" dirty="0"/>
              <a:t>a </a:t>
            </a:r>
            <a:r>
              <a:rPr lang="en-US" dirty="0" smtClean="0"/>
              <a:t>"proxy" Role</a:t>
            </a:r>
          </a:p>
          <a:p>
            <a:pPr marL="285750" indent="-28575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Tree>
    <p:extLst>
      <p:ext uri="{BB962C8B-B14F-4D97-AF65-F5344CB8AC3E}">
        <p14:creationId xmlns:p14="http://schemas.microsoft.com/office/powerpoint/2010/main" val="11671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6336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118012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Search</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6914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Tree>
    <p:extLst>
      <p:ext uri="{BB962C8B-B14F-4D97-AF65-F5344CB8AC3E}">
        <p14:creationId xmlns:p14="http://schemas.microsoft.com/office/powerpoint/2010/main" val="388800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a:t>
            </a:r>
            <a:r>
              <a:rPr lang="en-US" dirty="0" err="1"/>
              <a:t>local_hostname</a:t>
            </a:r>
            <a:r>
              <a:rPr lang="en-US" dirty="0"/>
              <a:t>:  ip-10-198-51-26.us-west-1.compute.internal</a:t>
            </a:r>
          </a:p>
          <a:p>
            <a:r>
              <a:rPr lang="en-US" dirty="0"/>
              <a:t>    local_ipv4:      10.198.51.26</a:t>
            </a:r>
          </a:p>
          <a:p>
            <a:r>
              <a:rPr lang="en-US" dirty="0"/>
              <a:t>    </a:t>
            </a:r>
            <a:r>
              <a:rPr lang="en-US" dirty="0" err="1"/>
              <a:t>private_ips</a:t>
            </a:r>
            <a:r>
              <a:rPr lang="en-US" dirty="0"/>
              <a:t>:     10.198.51.26</a:t>
            </a:r>
          </a:p>
          <a:p>
            <a:r>
              <a:rPr lang="en-US" dirty="0"/>
              <a:t>    provider:        ec2</a:t>
            </a:r>
          </a:p>
          <a:p>
            <a:r>
              <a:rPr lang="en-US" dirty="0"/>
              <a:t>    </a:t>
            </a:r>
            <a:r>
              <a:rPr lang="en-US" dirty="0" err="1"/>
              <a:t>public_hostname</a:t>
            </a:r>
            <a:r>
              <a:rPr lang="en-US" dirty="0"/>
              <a:t>: ec2-204-236-155-223.us-west-1.compute.amazonaws.com</a:t>
            </a:r>
          </a:p>
          <a:p>
            <a:r>
              <a:rPr lang="en-US" dirty="0"/>
              <a:t>    </a:t>
            </a:r>
            <a:r>
              <a:rPr lang="en-US" dirty="0" err="1"/>
              <a:t>public_ips</a:t>
            </a:r>
            <a:r>
              <a:rPr lang="en-US" dirty="0"/>
              <a:t>:      204.236.155.223</a:t>
            </a:r>
          </a:p>
          <a:p>
            <a:r>
              <a:rPr lang="en-US" dirty="0"/>
              <a:t>    public_ipv4:     204.236.155.223</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Tree>
    <p:extLst>
      <p:ext uri="{BB962C8B-B14F-4D97-AF65-F5344CB8AC3E}">
        <p14:creationId xmlns:p14="http://schemas.microsoft.com/office/powerpoint/2010/main" val="1436474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a:t>  cloud:</a:t>
            </a:r>
          </a:p>
          <a:p>
            <a:r>
              <a:rPr lang="en-US" dirty="0"/>
              <a:t>    </a:t>
            </a:r>
            <a:r>
              <a:rPr lang="en-US" dirty="0" err="1"/>
              <a:t>local_hostname</a:t>
            </a:r>
            <a:r>
              <a:rPr lang="en-US" dirty="0"/>
              <a:t>:  ip-10-197-105-148.us-west-1.compute.internal</a:t>
            </a:r>
          </a:p>
          <a:p>
            <a:r>
              <a:rPr lang="en-US" dirty="0"/>
              <a:t>    local_ipv4:      10.197.105.148</a:t>
            </a:r>
          </a:p>
          <a:p>
            <a:r>
              <a:rPr lang="en-US" dirty="0"/>
              <a:t>    </a:t>
            </a:r>
            <a:r>
              <a:rPr lang="en-US" dirty="0" err="1"/>
              <a:t>private_ips</a:t>
            </a:r>
            <a:r>
              <a:rPr lang="en-US" dirty="0"/>
              <a:t>:     10.197.105.148</a:t>
            </a:r>
          </a:p>
          <a:p>
            <a:r>
              <a:rPr lang="en-US" dirty="0"/>
              <a:t>    provider:        ec2</a:t>
            </a:r>
          </a:p>
          <a:p>
            <a:r>
              <a:rPr lang="en-US" dirty="0"/>
              <a:t>    </a:t>
            </a:r>
            <a:r>
              <a:rPr lang="en-US" dirty="0" err="1"/>
              <a:t>public_hostname</a:t>
            </a:r>
            <a:r>
              <a:rPr lang="en-US" dirty="0"/>
              <a:t>: ec2-54-176-64-173.us-west-1.compute.amazonaws.com</a:t>
            </a:r>
          </a:p>
          <a:p>
            <a:r>
              <a:rPr lang="en-US" dirty="0"/>
              <a:t>    </a:t>
            </a:r>
            <a:r>
              <a:rPr lang="en-US" dirty="0" err="1"/>
              <a:t>public_ips</a:t>
            </a:r>
            <a:r>
              <a:rPr lang="en-US" dirty="0"/>
              <a:t>:      54.176.64.173</a:t>
            </a:r>
          </a:p>
          <a:p>
            <a:r>
              <a:rPr lang="en-US" dirty="0"/>
              <a:t>    public_ipv4:     54.176.64.173</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Tree>
    <p:extLst>
      <p:ext uri="{BB962C8B-B14F-4D97-AF65-F5344CB8AC3E}">
        <p14:creationId xmlns:p14="http://schemas.microsoft.com/office/powerpoint/2010/main" val="120575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62500" lnSpcReduction="20000"/>
          </a:bodyPr>
          <a:lstStyle/>
          <a:p>
            <a:r>
              <a:rPr lang="en-US" dirty="0" err="1"/>
              <a:t>node.default</a:t>
            </a:r>
            <a:r>
              <a:rPr lang="en-US" dirty="0"/>
              <a:t>['</a:t>
            </a:r>
            <a:r>
              <a:rPr lang="en-US" dirty="0" err="1"/>
              <a:t>haproxy</a:t>
            </a:r>
            <a:r>
              <a:rPr lang="en-US" dirty="0"/>
              <a:t>']['members'] = [{</a:t>
            </a:r>
          </a:p>
          <a:p>
            <a:r>
              <a:rPr lang="en-US" dirty="0"/>
              <a:t>    "hostname" =&gt; "ec2-204-236-155-223.us-west-1.compute.amazonaws.com",</a:t>
            </a:r>
          </a:p>
          <a:p>
            <a:r>
              <a:rPr lang="en-US" dirty="0"/>
              <a:t>    "</a:t>
            </a:r>
            <a:r>
              <a:rPr lang="en-US" dirty="0" err="1"/>
              <a:t>ipaddress</a:t>
            </a:r>
            <a:r>
              <a:rPr lang="en-US" dirty="0"/>
              <a:t>" =&gt; "ec2-204-236-155-223.us-west-1.compute.amazonaws.com",</a:t>
            </a:r>
          </a:p>
          <a:p>
            <a:r>
              <a:rPr lang="en-US" dirty="0"/>
              <a:t>    "port" =&gt; 80,</a:t>
            </a:r>
          </a:p>
          <a:p>
            <a:r>
              <a:rPr lang="en-US" dirty="0"/>
              <a:t>    "</a:t>
            </a:r>
            <a:r>
              <a:rPr lang="en-US" dirty="0" err="1"/>
              <a:t>ssl_port</a:t>
            </a:r>
            <a:r>
              <a:rPr lang="en-US" dirty="0"/>
              <a:t>" =&gt; 80</a:t>
            </a:r>
          </a:p>
          <a:p>
            <a:r>
              <a:rPr lang="en-US" dirty="0"/>
              <a:t>  },</a:t>
            </a:r>
          </a:p>
          <a:p>
            <a:r>
              <a:rPr lang="en-US" dirty="0"/>
              <a:t>  {</a:t>
            </a:r>
          </a:p>
          <a:p>
            <a:r>
              <a:rPr lang="en-US" dirty="0"/>
              <a:t>    "hostname" =&gt; "ec2-54-176-64-173.us-west-1.compute.amazonaws.com",</a:t>
            </a:r>
          </a:p>
          <a:p>
            <a:r>
              <a:rPr lang="en-US" dirty="0"/>
              <a:t>    "</a:t>
            </a:r>
            <a:r>
              <a:rPr lang="en-US" dirty="0" err="1"/>
              <a:t>ipaddress</a:t>
            </a:r>
            <a:r>
              <a:rPr lang="en-US" dirty="0"/>
              <a:t>" =&gt; "ec2-54-176-64-173.us-west-1.compute.amazonaws.com",</a:t>
            </a:r>
          </a:p>
          <a:p>
            <a:r>
              <a:rPr lang="en-US" dirty="0"/>
              <a:t>    "port" =&gt; 80,</a:t>
            </a:r>
          </a:p>
          <a:p>
            <a:r>
              <a:rPr lang="en-US" dirty="0"/>
              <a:t>    "</a:t>
            </a:r>
            <a:r>
              <a:rPr lang="en-US" dirty="0" err="1"/>
              <a:t>ssl_port</a:t>
            </a:r>
            <a:r>
              <a:rPr lang="en-US" dirty="0"/>
              <a:t>" =&gt; 80</a:t>
            </a:r>
          </a:p>
          <a:p>
            <a:r>
              <a:rPr lang="en-US" dirty="0"/>
              <a:t>  }</a:t>
            </a:r>
          </a:p>
          <a:p>
            <a:r>
              <a:rPr lang="en-US" dirty="0"/>
              <a:t>]</a:t>
            </a:r>
          </a:p>
          <a:p>
            <a:endParaRPr lang="en-US" dirty="0"/>
          </a:p>
          <a:p>
            <a:r>
              <a:rPr lang="en-US" dirty="0" err="1"/>
              <a:t>include_recipe</a:t>
            </a:r>
            <a:r>
              <a:rPr lang="en-US" dirty="0"/>
              <a:t> "</a:t>
            </a:r>
            <a:r>
              <a:rPr lang="en-US" dirty="0" err="1"/>
              <a:t>haproxy</a:t>
            </a:r>
            <a:r>
              <a:rPr lang="en-US"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default.rb</a:t>
            </a:r>
            <a:endParaRPr lang="en-US" dirty="0"/>
          </a:p>
        </p:txBody>
      </p:sp>
      <p:sp>
        <p:nvSpPr>
          <p:cNvPr id="8" name="Text Placeholder 7"/>
          <p:cNvSpPr>
            <a:spLocks noGrp="1"/>
          </p:cNvSpPr>
          <p:nvPr>
            <p:ph type="body" sz="quarter" idx="12"/>
          </p:nvPr>
        </p:nvSpPr>
        <p:spPr>
          <a:xfrm>
            <a:off x="843334" y="1590842"/>
            <a:ext cx="10803205" cy="3876841"/>
          </a:xfrm>
        </p:spPr>
        <p:txBody>
          <a:bodyPr/>
          <a:lstStyle/>
          <a:p>
            <a:endParaRPr lang="en-US" dirty="0"/>
          </a:p>
        </p:txBody>
      </p:sp>
    </p:spTree>
    <p:extLst>
      <p:ext uri="{BB962C8B-B14F-4D97-AF65-F5344CB8AC3E}">
        <p14:creationId xmlns:p14="http://schemas.microsoft.com/office/powerpoint/2010/main" val="107924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fontScale="55000" lnSpcReduction="20000"/>
          </a:bodyPr>
          <a:lstStyle/>
          <a:p>
            <a:r>
              <a:rPr lang="en-US" dirty="0" err="1"/>
              <a:t>all_web_nodes</a:t>
            </a:r>
            <a:r>
              <a:rPr lang="en-US" dirty="0"/>
              <a:t> = search("node","</a:t>
            </a:r>
            <a:r>
              <a:rPr lang="en-US" dirty="0" err="1"/>
              <a:t>role:web</a:t>
            </a:r>
            <a:r>
              <a:rPr lang="en-US" dirty="0"/>
              <a:t>")</a:t>
            </a:r>
          </a:p>
          <a:p>
            <a:endParaRPr lang="en-US" dirty="0"/>
          </a:p>
          <a:p>
            <a:r>
              <a:rPr lang="en-US" dirty="0"/>
              <a:t>members = []</a:t>
            </a:r>
          </a:p>
          <a:p>
            <a:endParaRPr lang="en-US" dirty="0"/>
          </a:p>
          <a:p>
            <a:r>
              <a:rPr lang="en-US" dirty="0" err="1"/>
              <a:t>all_web_nodes.each</a:t>
            </a:r>
            <a:r>
              <a:rPr lang="en-US" dirty="0"/>
              <a:t> do |</a:t>
            </a:r>
            <a:r>
              <a:rPr lang="en-US" dirty="0" err="1"/>
              <a:t>web_node</a:t>
            </a:r>
            <a:r>
              <a:rPr lang="en-US" dirty="0"/>
              <a:t>|</a:t>
            </a:r>
          </a:p>
          <a:p>
            <a:r>
              <a:rPr lang="en-US" dirty="0" smtClean="0"/>
              <a:t>  </a:t>
            </a:r>
            <a:r>
              <a:rPr lang="en-US" dirty="0"/>
              <a:t>member = { </a:t>
            </a:r>
          </a:p>
          <a:p>
            <a:r>
              <a:rPr lang="en-US" dirty="0"/>
              <a:t>    "hostname" =&gt; </a:t>
            </a:r>
            <a:r>
              <a:rPr lang="en-US" dirty="0" err="1"/>
              <a:t>web_node</a:t>
            </a:r>
            <a:r>
              <a:rPr lang="en-US" dirty="0"/>
              <a:t>["cloud"]["</a:t>
            </a:r>
            <a:r>
              <a:rPr lang="en-US" dirty="0" err="1"/>
              <a:t>public_hostname</a:t>
            </a:r>
            <a:r>
              <a:rPr lang="en-US" dirty="0"/>
              <a:t>"],</a:t>
            </a:r>
          </a:p>
          <a:p>
            <a:r>
              <a:rPr lang="en-US" dirty="0"/>
              <a:t>    "</a:t>
            </a:r>
            <a:r>
              <a:rPr lang="en-US" dirty="0" err="1"/>
              <a:t>ipaddress</a:t>
            </a:r>
            <a:r>
              <a:rPr lang="en-US" dirty="0"/>
              <a:t>" =&gt; </a:t>
            </a:r>
            <a:r>
              <a:rPr lang="en-US" dirty="0" err="1"/>
              <a:t>web_node</a:t>
            </a:r>
            <a:r>
              <a:rPr lang="en-US" dirty="0"/>
              <a:t>["cloud"]["public_ipv4"],</a:t>
            </a:r>
          </a:p>
          <a:p>
            <a:r>
              <a:rPr lang="en-US" dirty="0"/>
              <a:t>    "port" =&gt; 80,</a:t>
            </a:r>
          </a:p>
          <a:p>
            <a:r>
              <a:rPr lang="en-US" dirty="0"/>
              <a:t>    "</a:t>
            </a:r>
            <a:r>
              <a:rPr lang="en-US" dirty="0" err="1"/>
              <a:t>ssl_port</a:t>
            </a:r>
            <a:r>
              <a:rPr lang="en-US" dirty="0"/>
              <a:t>" =&gt; 80</a:t>
            </a:r>
          </a:p>
          <a:p>
            <a:r>
              <a:rPr lang="en-US" dirty="0"/>
              <a:t>  }</a:t>
            </a:r>
          </a:p>
          <a:p>
            <a:r>
              <a:rPr lang="en-US" dirty="0" smtClean="0"/>
              <a:t>  </a:t>
            </a:r>
            <a:r>
              <a:rPr lang="en-US" dirty="0" err="1"/>
              <a:t>members.push</a:t>
            </a:r>
            <a:r>
              <a:rPr lang="en-US" dirty="0"/>
              <a:t>(member)</a:t>
            </a:r>
          </a:p>
          <a:p>
            <a:r>
              <a:rPr lang="en-US" dirty="0"/>
              <a:t>end</a:t>
            </a:r>
          </a:p>
          <a:p>
            <a:endParaRPr lang="en-US" dirty="0"/>
          </a:p>
          <a:p>
            <a:r>
              <a:rPr lang="en-US" dirty="0" err="1"/>
              <a:t>node.default</a:t>
            </a:r>
            <a:r>
              <a:rPr lang="en-US" dirty="0"/>
              <a:t>['</a:t>
            </a:r>
            <a:r>
              <a:rPr lang="en-US" dirty="0" err="1"/>
              <a:t>haproxy</a:t>
            </a:r>
            <a:r>
              <a:rPr lang="en-US" dirty="0"/>
              <a:t>']['members'] = members</a:t>
            </a:r>
          </a:p>
          <a:p>
            <a:endParaRPr lang="en-US" dirty="0"/>
          </a:p>
          <a:p>
            <a:r>
              <a:rPr lang="en-US" dirty="0" err="1"/>
              <a:t>include_recipe</a:t>
            </a:r>
            <a:r>
              <a:rPr lang="en-US" dirty="0"/>
              <a:t> "</a:t>
            </a:r>
            <a:r>
              <a:rPr lang="en-US" dirty="0" err="1"/>
              <a:t>haproxy</a:t>
            </a:r>
            <a:r>
              <a:rPr lang="en-US"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default.rb</a:t>
            </a:r>
            <a:endParaRPr lang="en-US" dirty="0"/>
          </a:p>
        </p:txBody>
      </p:sp>
      <p:sp>
        <p:nvSpPr>
          <p:cNvPr id="7" name="Text Placeholder 6"/>
          <p:cNvSpPr>
            <a:spLocks noGrp="1"/>
          </p:cNvSpPr>
          <p:nvPr>
            <p:ph type="body" sz="quarter" idx="13"/>
          </p:nvPr>
        </p:nvSpPr>
        <p:spPr>
          <a:xfrm>
            <a:off x="851281" y="1575847"/>
            <a:ext cx="10803205" cy="4130865"/>
          </a:xfrm>
        </p:spPr>
        <p:txBody>
          <a:bodyPr/>
          <a:lstStyle/>
          <a:p>
            <a:endParaRPr lang="en-US" dirty="0"/>
          </a:p>
        </p:txBody>
      </p:sp>
    </p:spTree>
    <p:extLst>
      <p:ext uri="{BB962C8B-B14F-4D97-AF65-F5344CB8AC3E}">
        <p14:creationId xmlns:p14="http://schemas.microsoft.com/office/powerpoint/2010/main" val="220084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Tree>
    <p:extLst>
      <p:ext uri="{BB962C8B-B14F-4D97-AF65-F5344CB8AC3E}">
        <p14:creationId xmlns:p14="http://schemas.microsoft.com/office/powerpoint/2010/main" val="2797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Upload the Cookbook</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Update the minor versions of the proxy cookbook</a:t>
            </a:r>
          </a:p>
          <a:p>
            <a:pPr marL="457200" indent="-457200">
              <a:lnSpc>
                <a:spcPct val="120000"/>
              </a:lnSpc>
              <a:buFont typeface="Wingdings" charset="2"/>
              <a:buChar char="q"/>
            </a:pPr>
            <a:r>
              <a:rPr lang="en-US" dirty="0" smtClean="0"/>
              <a:t>Upload the proxy cookbook</a:t>
            </a:r>
          </a:p>
          <a:p>
            <a:pPr marL="457200" indent="-457200">
              <a:lnSpc>
                <a:spcPct val="120000"/>
              </a:lnSpc>
              <a:buFont typeface="Wingdings" charset="2"/>
              <a:buChar char="q"/>
            </a:pPr>
            <a:r>
              <a:rPr lang="en-US" dirty="0" smtClean="0"/>
              <a:t>Run chef-client on the proxy node</a:t>
            </a:r>
          </a:p>
          <a:p>
            <a:pPr marL="457200" indent="-457200">
              <a:lnSpc>
                <a:spcPct val="120000"/>
              </a:lnSpc>
              <a:buFont typeface="Wingdings" charset="2"/>
              <a:buChar char="q"/>
            </a:pPr>
            <a:r>
              <a:rPr lang="en-US" dirty="0" smtClean="0"/>
              <a:t>Verify that the proxy node relays requests to both web nodes</a:t>
            </a:r>
            <a:endParaRPr lang="en-US" dirty="0"/>
          </a:p>
        </p:txBody>
      </p:sp>
    </p:spTree>
    <p:extLst>
      <p:ext uri="{BB962C8B-B14F-4D97-AF65-F5344CB8AC3E}">
        <p14:creationId xmlns:p14="http://schemas.microsoft.com/office/powerpoint/2010/main" val="33590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'0.3.0'</a:t>
            </a:r>
          </a:p>
          <a:p>
            <a:endParaRPr lang="en-US" dirty="0"/>
          </a:p>
          <a:p>
            <a:r>
              <a:rPr lang="en-US" dirty="0"/>
              <a:t>depends '</a:t>
            </a:r>
            <a:r>
              <a:rPr lang="en-US" dirty="0" err="1"/>
              <a:t>haproxy</a:t>
            </a:r>
            <a:r>
              <a:rPr lang="en-US" dirty="0"/>
              <a:t>',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797807" y="4639131"/>
            <a:ext cx="10803205" cy="469900"/>
          </a:xfrm>
        </p:spPr>
        <p:txBody>
          <a:bodyPr/>
          <a:lstStyle/>
          <a:p>
            <a:endParaRPr lang="en-US" dirty="0"/>
          </a:p>
        </p:txBody>
      </p:sp>
    </p:spTree>
    <p:extLst>
      <p:ext uri="{BB962C8B-B14F-4D97-AF65-F5344CB8AC3E}">
        <p14:creationId xmlns:p14="http://schemas.microsoft.com/office/powerpoint/2010/main" val="43715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008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~/chef-repo/cookbooks/</a:t>
            </a:r>
            <a:r>
              <a:rPr lang="en-US" dirty="0" err="1" smtClean="0"/>
              <a:t>myhaproxy</a:t>
            </a:r>
            <a:endParaRPr lang="en-US" dirty="0"/>
          </a:p>
        </p:txBody>
      </p:sp>
    </p:spTree>
    <p:extLst>
      <p:ext uri="{BB962C8B-B14F-4D97-AF65-F5344CB8AC3E}">
        <p14:creationId xmlns:p14="http://schemas.microsoft.com/office/powerpoint/2010/main" val="318263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a:t>
            </a:r>
            <a:r>
              <a:rPr lang="en-US" dirty="0" err="1"/>
              <a:t>supermarket.chef.io</a:t>
            </a:r>
            <a:r>
              <a:rPr lang="en-US" dirty="0"/>
              <a:t>...</a:t>
            </a:r>
          </a:p>
          <a:p>
            <a:r>
              <a:rPr lang="en-US" dirty="0"/>
              <a:t>Using build-essential (2.2.3)</a:t>
            </a:r>
          </a:p>
          <a:p>
            <a:r>
              <a:rPr lang="en-US" dirty="0"/>
              <a:t>Using </a:t>
            </a:r>
            <a:r>
              <a:rPr lang="en-US" dirty="0" err="1"/>
              <a:t>haproxy</a:t>
            </a:r>
            <a:r>
              <a:rPr lang="en-US" dirty="0"/>
              <a:t> (1.6.6)</a:t>
            </a:r>
          </a:p>
          <a:p>
            <a:r>
              <a:rPr lang="en-US" dirty="0"/>
              <a:t>Using </a:t>
            </a:r>
            <a:r>
              <a:rPr lang="en-US" dirty="0" err="1"/>
              <a:t>myhaproxy</a:t>
            </a:r>
            <a:r>
              <a:rPr lang="en-US" dirty="0"/>
              <a:t> (0.1.0) from source at .</a:t>
            </a:r>
          </a:p>
          <a:p>
            <a:r>
              <a:rPr lang="en-US" dirty="0"/>
              <a:t>Using </a:t>
            </a:r>
            <a:r>
              <a:rPr lang="en-US" dirty="0" err="1"/>
              <a:t>cpu</a:t>
            </a:r>
            <a:r>
              <a:rPr lang="en-US" dirty="0"/>
              <a:t> (0.2.0</a:t>
            </a:r>
            <a:r>
              <a:rPr lang="en-US" dirty="0" smtClean="0"/>
              <a:t>)</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14349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build-essential (2.2.3) to: 'https://api.opscode.com:443/organizations/vogue'</a:t>
            </a:r>
          </a:p>
          <a:p>
            <a:r>
              <a:rPr lang="en-US" dirty="0"/>
              <a:t>Uploaded </a:t>
            </a:r>
            <a:r>
              <a:rPr lang="en-US" dirty="0" err="1"/>
              <a:t>cpu</a:t>
            </a:r>
            <a:r>
              <a:rPr lang="en-US" dirty="0"/>
              <a:t> (0.2.0) to: 'https://api.opscode.com:443/organizations/vogue'</a:t>
            </a:r>
          </a:p>
          <a:p>
            <a:r>
              <a:rPr lang="en-US" dirty="0"/>
              <a:t>Uploaded </a:t>
            </a:r>
            <a:r>
              <a:rPr lang="en-US" dirty="0" err="1"/>
              <a:t>haproxy</a:t>
            </a:r>
            <a:r>
              <a:rPr lang="en-US" dirty="0"/>
              <a:t> (1.6.6) to: 'https://api.opscode.com:443/organizations/vogue'</a:t>
            </a:r>
          </a:p>
          <a:p>
            <a:r>
              <a:rPr lang="en-US" dirty="0"/>
              <a:t>Uploaded </a:t>
            </a:r>
            <a:r>
              <a:rPr lang="en-US" dirty="0" err="1"/>
              <a:t>myhaproxy</a:t>
            </a:r>
            <a:r>
              <a:rPr lang="en-US" dirty="0"/>
              <a:t> (0.3.0)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0618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ec2-50-18-19-208.us-west-1.compute.amazonaws.com Synchronizing Cookbooks:</a:t>
            </a:r>
          </a:p>
          <a:p>
            <a:r>
              <a:rPr lang="en-US" dirty="0"/>
              <a:t>ec2-50-18-19-208.us-west-1.compute.amazonaws.com   - </a:t>
            </a:r>
            <a:r>
              <a:rPr lang="en-US" dirty="0" err="1"/>
              <a:t>cpu</a:t>
            </a:r>
            <a:endParaRPr lang="en-US" dirty="0"/>
          </a:p>
          <a:p>
            <a:r>
              <a:rPr lang="en-US" dirty="0"/>
              <a:t>ec2-50-18-19-208.us-west-1.compute.amazonaws.com   - build-essential</a:t>
            </a:r>
          </a:p>
          <a:p>
            <a:r>
              <a:rPr lang="en-US" dirty="0"/>
              <a:t>ec2-50-18-19-208.us-west-1.compute.amazonaws.com   - </a:t>
            </a:r>
            <a:r>
              <a:rPr lang="en-US" dirty="0" err="1"/>
              <a:t>haproxy</a:t>
            </a:r>
            <a:endParaRPr lang="en-US" dirty="0"/>
          </a:p>
          <a:p>
            <a:r>
              <a:rPr lang="en-US" dirty="0"/>
              <a:t>ec2-50-18-19-208.us-west-1.compute.amazonaws.com   - </a:t>
            </a:r>
            <a:r>
              <a:rPr lang="en-US" dirty="0" err="1"/>
              <a:t>myhaproxy</a:t>
            </a:r>
            <a:endParaRPr lang="en-US" dirty="0"/>
          </a:p>
          <a:p>
            <a:r>
              <a:rPr lang="en-US" dirty="0"/>
              <a:t>ec2-50-18-19-208.us-west-1.compute.amazonaws.com Compiling Cookbooks...</a:t>
            </a:r>
          </a:p>
          <a:p>
            <a:r>
              <a:rPr lang="en-US" dirty="0"/>
              <a:t>ec2-50-18-19-208.us-west-1.compute.amazonaws.com Converging 9 resources</a:t>
            </a:r>
          </a:p>
          <a:p>
            <a:r>
              <a:rPr lang="en-US" dirty="0"/>
              <a:t>ec2-50-18-19-208.us-west-1.compute.amazonaws.com Recipe: </a:t>
            </a:r>
            <a:r>
              <a:rPr lang="en-US" dirty="0" err="1"/>
              <a:t>haproxy</a:t>
            </a:r>
            <a:r>
              <a:rPr lang="en-US" dirty="0"/>
              <a:t>::</a:t>
            </a:r>
            <a:r>
              <a:rPr lang="en-US" dirty="0" err="1"/>
              <a:t>install_package</a:t>
            </a:r>
            <a:endParaRPr lang="en-US" dirty="0"/>
          </a:p>
          <a:p>
            <a:r>
              <a:rPr lang="en-US" dirty="0"/>
              <a:t>ec2-50-18-19-208.us-west-1.compute.amazonaws.com   * </a:t>
            </a:r>
            <a:r>
              <a:rPr lang="en-US" dirty="0" err="1"/>
              <a:t>apt_package</a:t>
            </a:r>
            <a:r>
              <a:rPr lang="en-US" dirty="0"/>
              <a:t>[</a:t>
            </a:r>
            <a:r>
              <a:rPr lang="en-US" dirty="0" err="1"/>
              <a:t>haproxy</a:t>
            </a:r>
            <a:r>
              <a:rPr lang="en-US" dirty="0"/>
              <a:t>] action install (up to date)</a:t>
            </a:r>
          </a:p>
          <a:p>
            <a:r>
              <a:rPr lang="en-US" dirty="0"/>
              <a:t>ec2-50-18-19-208.us-west-1.compute.amazonaws.com   * directory[/</a:t>
            </a:r>
            <a:r>
              <a:rPr lang="en-US" dirty="0" err="1"/>
              <a:t>etc</a:t>
            </a:r>
            <a:r>
              <a:rPr lang="en-US" dirty="0"/>
              <a:t>/</a:t>
            </a:r>
            <a:r>
              <a:rPr lang="en-US" dirty="0" err="1"/>
              <a:t>haproxy</a:t>
            </a:r>
            <a:r>
              <a:rPr lang="en-US" dirty="0"/>
              <a:t>] action create (up to date)</a:t>
            </a:r>
          </a:p>
          <a:p>
            <a:r>
              <a:rPr lang="en-US" dirty="0"/>
              <a:t>ec2-50-18-19-208.us-west-1.compute.amazonaws.com   * template[/</a:t>
            </a:r>
            <a:r>
              <a:rPr lang="en-US" dirty="0" err="1"/>
              <a:t>etc</a:t>
            </a:r>
            <a:r>
              <a:rPr lang="en-US" dirty="0"/>
              <a:t>/</a:t>
            </a:r>
            <a:r>
              <a:rPr lang="en-US" dirty="0" err="1"/>
              <a:t>init.d</a:t>
            </a:r>
            <a:r>
              <a:rPr lang="en-US" dirty="0"/>
              <a:t>/</a:t>
            </a:r>
            <a:r>
              <a:rPr lang="en-US" dirty="0" err="1"/>
              <a:t>haproxy</a:t>
            </a:r>
            <a:r>
              <a:rPr lang="en-US" dirty="0"/>
              <a:t>] action create (up to date)</a:t>
            </a:r>
          </a:p>
          <a:p>
            <a:r>
              <a:rPr lang="en-US" dirty="0"/>
              <a:t>ec2-50-18-19-208.us-west-1.compute.amazonaws.com Recipe: </a:t>
            </a:r>
            <a:r>
              <a:rPr lang="en-US" dirty="0" err="1"/>
              <a:t>haproxy</a:t>
            </a:r>
            <a:r>
              <a:rPr lang="en-US" dirty="0"/>
              <a:t>::default</a:t>
            </a:r>
          </a:p>
          <a:p>
            <a:r>
              <a:rPr lang="en-US" dirty="0"/>
              <a:t>ec2-50-18-19-208.us-west-1.compute.amazonaws.com   * </a:t>
            </a:r>
            <a:r>
              <a:rPr lang="en-US" dirty="0" err="1"/>
              <a:t>cookbook_file</a:t>
            </a:r>
            <a:r>
              <a:rPr lang="en-US" dirty="0"/>
              <a:t>[/</a:t>
            </a:r>
            <a:r>
              <a:rPr lang="en-US" dirty="0" err="1"/>
              <a:t>etc</a:t>
            </a:r>
            <a:r>
              <a:rPr lang="en-US" dirty="0"/>
              <a:t>/default/</a:t>
            </a:r>
            <a:r>
              <a:rPr lang="en-US" dirty="0" err="1"/>
              <a:t>haproxy</a:t>
            </a:r>
            <a:r>
              <a:rPr lang="en-US" dirty="0"/>
              <a:t>] action create (up to date)</a:t>
            </a:r>
          </a:p>
          <a:p>
            <a:r>
              <a:rPr lang="en-US" dirty="0"/>
              <a:t>ec2-50-18-19-208.us-west-1.compute.amazonaws.com   * </a:t>
            </a:r>
            <a:r>
              <a:rPr lang="en-US" dirty="0" err="1"/>
              <a:t>haproxy_lb</a:t>
            </a:r>
            <a:r>
              <a:rPr lang="en-US" dirty="0"/>
              <a:t>[admin] action create (up to date)</a:t>
            </a:r>
          </a:p>
          <a:p>
            <a:r>
              <a:rPr lang="en-US" dirty="0"/>
              <a:t>ec2-50-18-19-208.us-west-1.compute.amazonaws.com   * </a:t>
            </a:r>
            <a:r>
              <a:rPr lang="en-US" dirty="0" err="1"/>
              <a:t>haproxy_lb</a:t>
            </a:r>
            <a:r>
              <a:rPr lang="en-US" dirty="0"/>
              <a:t>[http] action create (up to date)</a:t>
            </a:r>
          </a:p>
          <a:p>
            <a:r>
              <a:rPr lang="en-US" dirty="0"/>
              <a:t>ec2-50-18-19-208.us-west-1.compute.amazonaws.com   * </a:t>
            </a:r>
            <a:r>
              <a:rPr lang="en-US" dirty="0" err="1"/>
              <a:t>haproxy_lb</a:t>
            </a:r>
            <a:r>
              <a:rPr lang="en-US" dirty="0"/>
              <a:t>[servers-http] action create (up to date)</a:t>
            </a:r>
          </a:p>
          <a:p>
            <a:r>
              <a:rPr lang="en-US" dirty="0"/>
              <a:t>ec2-50-18-19-208.us-west-1.compute.amazonaws.com   * template[/</a:t>
            </a:r>
            <a:r>
              <a:rPr lang="en-US" dirty="0" err="1"/>
              <a:t>etc</a:t>
            </a:r>
            <a:r>
              <a:rPr lang="en-US" dirty="0"/>
              <a:t>/</a:t>
            </a:r>
            <a:r>
              <a:rPr lang="en-US" dirty="0" err="1"/>
              <a:t>haproxy</a:t>
            </a:r>
            <a:r>
              <a:rPr lang="en-US" dirty="0"/>
              <a:t>/</a:t>
            </a:r>
            <a:r>
              <a:rPr lang="en-US" dirty="0" err="1"/>
              <a:t>haproxy.cfg</a:t>
            </a:r>
            <a:r>
              <a:rPr lang="en-US" dirty="0"/>
              <a:t>] action create</a:t>
            </a:r>
          </a:p>
          <a:p>
            <a:r>
              <a:rPr lang="en-US" dirty="0"/>
              <a:t>ec2-50-18-19-208.us-west-1.compute.amazonaws.com     - update content in file /</a:t>
            </a:r>
            <a:r>
              <a:rPr lang="en-US" dirty="0" err="1"/>
              <a:t>etc</a:t>
            </a:r>
            <a:r>
              <a:rPr lang="en-US" dirty="0"/>
              <a:t>/</a:t>
            </a:r>
            <a:r>
              <a:rPr lang="en-US" dirty="0" err="1"/>
              <a:t>haproxy</a:t>
            </a:r>
            <a:r>
              <a:rPr lang="en-US" dirty="0"/>
              <a:t>/</a:t>
            </a:r>
            <a:r>
              <a:rPr lang="en-US" dirty="0" err="1"/>
              <a:t>haproxy.cfg</a:t>
            </a:r>
            <a:r>
              <a:rPr lang="en-US" dirty="0"/>
              <a:t> from 1054d8 to 6002e2</a:t>
            </a:r>
          </a:p>
          <a:p>
            <a:r>
              <a:rPr lang="en-US" dirty="0"/>
              <a:t>ec2-50-18-19-208.us-west-1.compute.amazonaws.com     --- /</a:t>
            </a:r>
            <a:r>
              <a:rPr lang="en-US" dirty="0" err="1"/>
              <a:t>etc</a:t>
            </a:r>
            <a:r>
              <a:rPr lang="en-US" dirty="0"/>
              <a:t>/</a:t>
            </a:r>
            <a:r>
              <a:rPr lang="en-US" dirty="0" err="1"/>
              <a:t>haproxy</a:t>
            </a:r>
            <a:r>
              <a:rPr lang="en-US" dirty="0"/>
              <a:t>/</a:t>
            </a:r>
            <a:r>
              <a:rPr lang="en-US" dirty="0" err="1"/>
              <a:t>haproxy.cfg</a:t>
            </a:r>
            <a:r>
              <a:rPr lang="en-US" dirty="0"/>
              <a:t>	2015-05-16 00:59:12.776804000 +0000</a:t>
            </a:r>
          </a:p>
          <a:p>
            <a:r>
              <a:rPr lang="en-US" dirty="0"/>
              <a:t>ec2-50-18-19-208.us-west-1.compute.amazonaws.com     +++ /</a:t>
            </a:r>
            <a:r>
              <a:rPr lang="en-US" dirty="0" err="1"/>
              <a:t>tmp</a:t>
            </a:r>
            <a:r>
              <a:rPr lang="en-US" dirty="0"/>
              <a:t>/chef-rendered-template20150516-11674-nm31wt	2015-05-16 01:05:20.036804000 +0000</a:t>
            </a:r>
          </a:p>
          <a:p>
            <a:r>
              <a:rPr lang="en-US" dirty="0"/>
              <a:t>ec2-50-18-19-208.us-west-1.compute.amazonaws.com     @@ -35,8 +35,8 @@</a:t>
            </a:r>
          </a:p>
          <a:p>
            <a:r>
              <a:rPr lang="en-US" dirty="0"/>
              <a:t>ec2-50-18-19-208.us-west-1.compute.amazonaws.com</a:t>
            </a:r>
          </a:p>
          <a:p>
            <a:r>
              <a:rPr lang="en-US" dirty="0"/>
              <a:t>ec2-50-18-19-208.us-west-1.compute.amazonaws.com</a:t>
            </a:r>
          </a:p>
          <a:p>
            <a:r>
              <a:rPr lang="en-US" dirty="0"/>
              <a:t>ec2-50-18-19-208.us-west-1.compute.amazonaws.com      backend servers-http</a:t>
            </a:r>
          </a:p>
          <a:p>
            <a:r>
              <a:rPr lang="en-US" dirty="0"/>
              <a:t>ec2-50-18-19-208.us-west-1.compute.amazonaws.com     -  server ec2-54-176-64-173.us-west-1.compute.amazonaws.com 54.176.64.173:8080 weight 1 </a:t>
            </a:r>
            <a:r>
              <a:rPr lang="en-US" dirty="0" err="1"/>
              <a:t>maxconn</a:t>
            </a:r>
            <a:r>
              <a:rPr lang="en-US" dirty="0"/>
              <a:t> 100 check</a:t>
            </a:r>
          </a:p>
          <a:p>
            <a:r>
              <a:rPr lang="en-US" dirty="0"/>
              <a:t>ec2-50-18-19-208.us-west-1.compute.amazonaws.com     -  server ec2-204-236-155-223.us-west-1.compute.amazonaws.com 204.236.155.223:8080 weight 1 </a:t>
            </a:r>
            <a:r>
              <a:rPr lang="en-US" dirty="0" err="1"/>
              <a:t>maxconn</a:t>
            </a:r>
            <a:r>
              <a:rPr lang="en-US" dirty="0"/>
              <a:t> 100 check</a:t>
            </a:r>
          </a:p>
          <a:p>
            <a:r>
              <a:rPr lang="en-US" dirty="0"/>
              <a:t>ec2-50-18-19-208.us-west-1.compute.amazonaws.com     +  server ec2-54-176-64-173.us-west-1.compute.amazonaws.com 54.176.64.173:80 weight 1 </a:t>
            </a:r>
            <a:r>
              <a:rPr lang="en-US" dirty="0" err="1"/>
              <a:t>maxconn</a:t>
            </a:r>
            <a:r>
              <a:rPr lang="en-US" dirty="0"/>
              <a:t> 100 check</a:t>
            </a:r>
          </a:p>
          <a:p>
            <a:r>
              <a:rPr lang="en-US" dirty="0"/>
              <a:t>ec2-50-18-19-208.us-west-1.compute.amazonaws.com     +  server ec2-204-236-155-223.us-west-1.compute.amazonaws.com 204.236.155.223:80 weight 1 </a:t>
            </a:r>
            <a:r>
              <a:rPr lang="en-US" dirty="0" err="1"/>
              <a:t>maxconn</a:t>
            </a:r>
            <a:r>
              <a:rPr lang="en-US" dirty="0"/>
              <a:t> 100 check</a:t>
            </a:r>
          </a:p>
          <a:p>
            <a:r>
              <a:rPr lang="en-US" dirty="0"/>
              <a:t>ec2-50-18-19-208.us-west-1.compute.amazonaws.com</a:t>
            </a:r>
          </a:p>
          <a:p>
            <a:r>
              <a:rPr lang="en-US" dirty="0"/>
              <a:t>ec2-50-18-19-208.us-west-1.compute.amazonaws.com</a:t>
            </a:r>
          </a:p>
          <a:p>
            <a:r>
              <a:rPr lang="en-US" dirty="0"/>
              <a:t>ec2-50-18-19-208.us-west-1.compute.amazonaws.com   * service[</a:t>
            </a:r>
            <a:r>
              <a:rPr lang="en-US" dirty="0" err="1"/>
              <a:t>haproxy</a:t>
            </a:r>
            <a:r>
              <a:rPr lang="en-US" dirty="0"/>
              <a:t>] action enable (up to date)</a:t>
            </a:r>
          </a:p>
          <a:p>
            <a:r>
              <a:rPr lang="en-US" dirty="0"/>
              <a:t>ec2-50-18-19-208.us-west-1.compute.amazonaws.com   * service[</a:t>
            </a:r>
            <a:r>
              <a:rPr lang="en-US" dirty="0" err="1"/>
              <a:t>haproxy</a:t>
            </a:r>
            <a:r>
              <a:rPr lang="en-US" dirty="0"/>
              <a:t>] action start (up to date)</a:t>
            </a:r>
          </a:p>
          <a:p>
            <a:r>
              <a:rPr lang="en-US" dirty="0"/>
              <a:t>ec2-50-18-19-208.us-west-1.compute.amazonaws.com   * service[</a:t>
            </a:r>
            <a:r>
              <a:rPr lang="en-US" dirty="0" err="1"/>
              <a:t>haproxy</a:t>
            </a:r>
            <a:r>
              <a:rPr lang="en-US" dirty="0"/>
              <a:t>] action reload</a:t>
            </a:r>
          </a:p>
          <a:p>
            <a:r>
              <a:rPr lang="en-US" dirty="0"/>
              <a:t>ec2-50-18-19-208.us-west-1.compute.amazonaws.com     - reload service service[</a:t>
            </a:r>
            <a:r>
              <a:rPr lang="en-US" dirty="0" err="1"/>
              <a:t>haproxy</a:t>
            </a:r>
            <a:r>
              <a:rPr lang="en-US" dirty="0"/>
              <a:t>]</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2/11 resources updated in 11.256445934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a:t>
            </a:r>
            <a:r>
              <a:rPr lang="en-US" dirty="0" err="1"/>
              <a:t>ssh</a:t>
            </a:r>
            <a:r>
              <a:rPr lang="en-US" dirty="0"/>
              <a:t> "name:node2" -x </a:t>
            </a:r>
            <a:r>
              <a:rPr lang="en-US" dirty="0" smtClean="0"/>
              <a:t>USER -</a:t>
            </a:r>
            <a:r>
              <a:rPr lang="en-US" dirty="0"/>
              <a:t>P </a:t>
            </a:r>
            <a:r>
              <a:rPr lang="en-US" dirty="0" smtClean="0"/>
              <a:t>PWD "</a:t>
            </a:r>
            <a:r>
              <a:rPr lang="en-US" dirty="0" err="1"/>
              <a:t>sudo</a:t>
            </a:r>
            <a:r>
              <a:rPr lang="en-US" dirty="0"/>
              <a:t> chef-client"</a:t>
            </a:r>
          </a:p>
        </p:txBody>
      </p:sp>
    </p:spTree>
    <p:extLst>
      <p:ext uri="{BB962C8B-B14F-4D97-AF65-F5344CB8AC3E}">
        <p14:creationId xmlns:p14="http://schemas.microsoft.com/office/powerpoint/2010/main" val="333727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977" y="0"/>
            <a:ext cx="5930047" cy="3666850"/>
          </a:xfrm>
          <a:prstGeom prst="rect">
            <a:avLst/>
          </a:prstGeom>
        </p:spPr>
      </p:pic>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5" y="3191150"/>
            <a:ext cx="5930047" cy="3666850"/>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317" y="3191150"/>
            <a:ext cx="5930047" cy="3666850"/>
          </a:xfrm>
          <a:prstGeom prst="rect">
            <a:avLst/>
          </a:prstGeom>
        </p:spPr>
      </p:pic>
      <p:cxnSp>
        <p:nvCxnSpPr>
          <p:cNvPr id="6" name="Straight Arrow Connector 5"/>
          <p:cNvCxnSpPr/>
          <p:nvPr/>
        </p:nvCxnSpPr>
        <p:spPr>
          <a:xfrm flipH="1">
            <a:off x="2993731" y="2643424"/>
            <a:ext cx="1321907" cy="185298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9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35" y="3191150"/>
            <a:ext cx="5930047" cy="3666850"/>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317" y="3191150"/>
            <a:ext cx="5930047" cy="3666850"/>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0977" y="0"/>
            <a:ext cx="5930047" cy="3666850"/>
          </a:xfrm>
          <a:prstGeom prst="rect">
            <a:avLst/>
          </a:prstGeom>
        </p:spPr>
      </p:pic>
      <p:cxnSp>
        <p:nvCxnSpPr>
          <p:cNvPr id="6" name="Straight Arrow Connector 5"/>
          <p:cNvCxnSpPr/>
          <p:nvPr/>
        </p:nvCxnSpPr>
        <p:spPr>
          <a:xfrm>
            <a:off x="7698164" y="2643424"/>
            <a:ext cx="1723662" cy="189186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1059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5221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Environments</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7937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Tree>
    <p:extLst>
      <p:ext uri="{BB962C8B-B14F-4D97-AF65-F5344CB8AC3E}">
        <p14:creationId xmlns:p14="http://schemas.microsoft.com/office/powerpoint/2010/main" val="138251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Tree>
    <p:extLst>
      <p:ext uri="{BB962C8B-B14F-4D97-AF65-F5344CB8AC3E}">
        <p14:creationId xmlns:p14="http://schemas.microsoft.com/office/powerpoint/2010/main" val="10685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004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--help</a:t>
            </a:r>
            <a:endParaRPr lang="en-US" dirty="0"/>
          </a:p>
        </p:txBody>
      </p:sp>
    </p:spTree>
    <p:extLst>
      <p:ext uri="{BB962C8B-B14F-4D97-AF65-F5344CB8AC3E}">
        <p14:creationId xmlns:p14="http://schemas.microsoft.com/office/powerpoint/2010/main" val="255375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environments</a:t>
            </a:r>
            <a:endParaRPr lang="en-US" dirty="0"/>
          </a:p>
        </p:txBody>
      </p:sp>
    </p:spTree>
    <p:extLst>
      <p:ext uri="{BB962C8B-B14F-4D97-AF65-F5344CB8AC3E}">
        <p14:creationId xmlns:p14="http://schemas.microsoft.com/office/powerpoint/2010/main" val="361720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"name"</a:t>
            </a:r>
            <a:r>
              <a:rPr lang="en-US" b="1" dirty="0">
                <a:solidFill>
                  <a:srgbClr val="000000"/>
                </a:solidFill>
                <a:latin typeface="Courier New"/>
                <a:cs typeface="Courier New"/>
              </a:rPr>
              <a:t>: </a:t>
            </a:r>
            <a:r>
              <a:rPr lang="en-US" b="1" dirty="0">
                <a:solidFill>
                  <a:srgbClr val="4E9A06"/>
                </a:solidFill>
                <a:latin typeface="Courier New"/>
                <a:cs typeface="Courier New"/>
              </a:rPr>
              <a:t>"production"</a:t>
            </a:r>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"description"</a:t>
            </a:r>
            <a:r>
              <a:rPr lang="en-US" b="1" dirty="0">
                <a:solidFill>
                  <a:srgbClr val="000000"/>
                </a:solidFill>
                <a:latin typeface="Courier New"/>
                <a:cs typeface="Courier New"/>
              </a:rPr>
              <a:t>: </a:t>
            </a:r>
            <a:r>
              <a:rPr lang="en-US" b="1" dirty="0">
                <a:solidFill>
                  <a:srgbClr val="4E9A06"/>
                </a:solidFill>
                <a:latin typeface="Courier New"/>
                <a:cs typeface="Courier New"/>
              </a:rPr>
              <a:t>"Where we run production code"</a:t>
            </a:r>
            <a:r>
              <a:rPr lang="en-US" b="1" dirty="0">
                <a:solidFill>
                  <a:srgbClr val="000000"/>
                </a:solidFill>
                <a:latin typeface="Courier New"/>
                <a:cs typeface="Courier New"/>
              </a:rPr>
              <a:t>,</a:t>
            </a:r>
          </a:p>
          <a:p>
            <a:r>
              <a:rPr lang="en-US" dirty="0">
                <a:latin typeface="Courier New"/>
                <a:cs typeface="Courier New"/>
              </a:rPr>
              <a:t>  </a:t>
            </a:r>
            <a:r>
              <a:rPr lang="en-US" b="1" dirty="0">
                <a:solidFill>
                  <a:srgbClr val="204A87"/>
                </a:solidFill>
                <a:latin typeface="Courier New"/>
                <a:cs typeface="Courier New"/>
              </a:rPr>
              <a:t>"</a:t>
            </a:r>
            <a:r>
              <a:rPr lang="en-US" b="1" dirty="0" err="1">
                <a:solidFill>
                  <a:srgbClr val="204A87"/>
                </a:solidFill>
                <a:latin typeface="Courier New"/>
                <a:cs typeface="Courier New"/>
              </a:rPr>
              <a:t>cookbook_versions</a:t>
            </a:r>
            <a:r>
              <a:rPr lang="en-US" b="1" dirty="0">
                <a:solidFill>
                  <a:srgbClr val="204A87"/>
                </a:solidFill>
                <a:latin typeface="Courier New"/>
                <a:cs typeface="Courier New"/>
              </a:rPr>
              <a:t>"</a:t>
            </a:r>
            <a:r>
              <a:rPr lang="en-US" b="1" dirty="0">
                <a:solidFill>
                  <a:srgbClr val="000000"/>
                </a:solidFill>
                <a:latin typeface="Courier New"/>
                <a:cs typeface="Courier New"/>
              </a:rPr>
              <a:t>: {</a:t>
            </a:r>
          </a:p>
          <a:p>
            <a:r>
              <a:rPr lang="de-DE" dirty="0">
                <a:latin typeface="Courier New"/>
                <a:cs typeface="Courier New"/>
              </a:rPr>
              <a:t>    </a:t>
            </a:r>
            <a:r>
              <a:rPr lang="de-DE" b="1" dirty="0">
                <a:solidFill>
                  <a:srgbClr val="204A87"/>
                </a:solidFill>
                <a:latin typeface="Courier New"/>
                <a:cs typeface="Courier New"/>
              </a:rPr>
              <a:t>"</a:t>
            </a:r>
            <a:r>
              <a:rPr lang="de-DE" b="1" dirty="0" err="1">
                <a:solidFill>
                  <a:srgbClr val="204A87"/>
                </a:solidFill>
                <a:latin typeface="Courier New"/>
                <a:cs typeface="Courier New"/>
              </a:rPr>
              <a:t>apache</a:t>
            </a:r>
            <a:r>
              <a:rPr lang="de-DE" b="1" dirty="0">
                <a:solidFill>
                  <a:srgbClr val="204A87"/>
                </a:solidFill>
                <a:latin typeface="Courier New"/>
                <a:cs typeface="Courier New"/>
              </a:rPr>
              <a:t>" </a:t>
            </a:r>
            <a:r>
              <a:rPr lang="de-DE" b="1" dirty="0">
                <a:solidFill>
                  <a:srgbClr val="000000"/>
                </a:solidFill>
                <a:latin typeface="Courier New"/>
                <a:cs typeface="Courier New"/>
              </a:rPr>
              <a:t>: </a:t>
            </a:r>
            <a:r>
              <a:rPr lang="de-DE" b="1" dirty="0">
                <a:solidFill>
                  <a:srgbClr val="4E9A06"/>
                </a:solidFill>
                <a:latin typeface="Courier New"/>
                <a:cs typeface="Courier New"/>
              </a:rPr>
              <a:t>"= 0.2.1"</a:t>
            </a:r>
            <a:r>
              <a:rPr lang="de-DE" b="1" dirty="0">
                <a:solidFill>
                  <a:srgbClr val="000000"/>
                </a:solidFill>
                <a:latin typeface="Courier New"/>
                <a:cs typeface="Courier New"/>
              </a:rPr>
              <a:t>,</a:t>
            </a:r>
          </a:p>
          <a:p>
            <a:r>
              <a:rPr lang="fi-FI" dirty="0">
                <a:latin typeface="Courier New"/>
                <a:cs typeface="Courier New"/>
              </a:rPr>
              <a:t>    </a:t>
            </a:r>
            <a:r>
              <a:rPr lang="fi-FI" b="1" dirty="0">
                <a:solidFill>
                  <a:srgbClr val="204A87"/>
                </a:solidFill>
                <a:latin typeface="Courier New"/>
                <a:cs typeface="Courier New"/>
              </a:rPr>
              <a:t>"</a:t>
            </a:r>
            <a:r>
              <a:rPr lang="fi-FI" b="1" dirty="0" err="1">
                <a:solidFill>
                  <a:srgbClr val="204A87"/>
                </a:solidFill>
                <a:latin typeface="Courier New"/>
                <a:cs typeface="Courier New"/>
              </a:rPr>
              <a:t>myhaproxy</a:t>
            </a:r>
            <a:r>
              <a:rPr lang="fi-FI" b="1" dirty="0">
                <a:solidFill>
                  <a:srgbClr val="204A87"/>
                </a:solidFill>
                <a:latin typeface="Courier New"/>
                <a:cs typeface="Courier New"/>
              </a:rPr>
              <a:t>" </a:t>
            </a:r>
            <a:r>
              <a:rPr lang="fi-FI" b="1" dirty="0">
                <a:solidFill>
                  <a:srgbClr val="000000"/>
                </a:solidFill>
                <a:latin typeface="Courier New"/>
                <a:cs typeface="Courier New"/>
              </a:rPr>
              <a:t>: </a:t>
            </a:r>
            <a:r>
              <a:rPr lang="fi-FI" b="1" dirty="0">
                <a:solidFill>
                  <a:srgbClr val="4E9A06"/>
                </a:solidFill>
                <a:latin typeface="Courier New"/>
                <a:cs typeface="Courier New"/>
              </a:rPr>
              <a:t>"= 0.3.0"</a:t>
            </a:r>
          </a:p>
          <a:p>
            <a:r>
              <a:rPr lang="fi-FI" dirty="0">
                <a:latin typeface="Courier New"/>
                <a:cs typeface="Courier New"/>
              </a:rPr>
              <a:t>  </a:t>
            </a:r>
            <a:r>
              <a:rPr lang="fi-FI" b="1" dirty="0">
                <a:solidFill>
                  <a:srgbClr val="000000"/>
                </a:solidFill>
                <a:latin typeface="Courier New"/>
                <a:cs typeface="Courier New"/>
              </a:rPr>
              <a:t>}</a:t>
            </a:r>
          </a:p>
          <a:p>
            <a:r>
              <a:rPr lang="fi-FI" b="1" dirty="0">
                <a:solidFill>
                  <a:srgbClr val="000000"/>
                </a:solidFill>
                <a:latin typeface="Courier New"/>
                <a:cs typeface="Courier New"/>
              </a:rPr>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production.json</a:t>
            </a:r>
            <a:endParaRPr lang="en-US" dirty="0"/>
          </a:p>
        </p:txBody>
      </p:sp>
    </p:spTree>
    <p:extLst>
      <p:ext uri="{BB962C8B-B14F-4D97-AF65-F5344CB8AC3E}">
        <p14:creationId xmlns:p14="http://schemas.microsoft.com/office/powerpoint/2010/main" val="203915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Tree>
    <p:extLst>
      <p:ext uri="{BB962C8B-B14F-4D97-AF65-F5344CB8AC3E}">
        <p14:creationId xmlns:p14="http://schemas.microsoft.com/office/powerpoint/2010/main" val="400830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production</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production.rb</a:t>
            </a:r>
            <a:endParaRPr lang="en-US" dirty="0"/>
          </a:p>
        </p:txBody>
      </p:sp>
    </p:spTree>
    <p:extLst>
      <p:ext uri="{BB962C8B-B14F-4D97-AF65-F5344CB8AC3E}">
        <p14:creationId xmlns:p14="http://schemas.microsoft.com/office/powerpoint/2010/main" val="2572052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production</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production.json</a:t>
            </a:r>
            <a:endParaRPr lang="en-US" dirty="0"/>
          </a:p>
        </p:txBody>
      </p:sp>
    </p:spTree>
    <p:extLst>
      <p:ext uri="{BB962C8B-B14F-4D97-AF65-F5344CB8AC3E}">
        <p14:creationId xmlns:p14="http://schemas.microsoft.com/office/powerpoint/2010/main" val="125654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Tree>
    <p:extLst>
      <p:ext uri="{BB962C8B-B14F-4D97-AF65-F5344CB8AC3E}">
        <p14:creationId xmlns:p14="http://schemas.microsoft.com/office/powerpoint/2010/main" val="61586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0.2.1</a:t>
            </a:r>
          </a:p>
          <a:p>
            <a:r>
              <a:rPr lang="en-US" dirty="0"/>
              <a:t>  </a:t>
            </a:r>
            <a:r>
              <a:rPr lang="en-US" dirty="0" err="1"/>
              <a:t>myhaproxy</a:t>
            </a:r>
            <a:r>
              <a:rPr lang="en-US" dirty="0"/>
              <a:t>: = </a:t>
            </a:r>
            <a:r>
              <a:rPr lang="en-US" dirty="0" smtClean="0"/>
              <a:t>0.3.0</a:t>
            </a:r>
            <a:endParaRPr lang="en-US" dirty="0"/>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Tree>
    <p:extLst>
      <p:ext uri="{BB962C8B-B14F-4D97-AF65-F5344CB8AC3E}">
        <p14:creationId xmlns:p14="http://schemas.microsoft.com/office/powerpoint/2010/main" val="176907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a:t>
            </a:r>
            <a:r>
              <a:rPr lang="en-US" dirty="0" err="1"/>
              <a:t>run_list</a:t>
            </a:r>
            <a:r>
              <a:rPr lang="en-US" dirty="0"/>
              <a:t> add [NODE] [ENTRY[,ENTRY]] (options)</a:t>
            </a:r>
          </a:p>
          <a:p>
            <a:r>
              <a:rPr lang="en-US" dirty="0"/>
              <a:t>knife node </a:t>
            </a:r>
            <a:r>
              <a:rPr lang="en-US" dirty="0" err="1"/>
              <a:t>run_list</a:t>
            </a:r>
            <a:r>
              <a:rPr lang="en-US" dirty="0"/>
              <a:t> remove [NODE] [ENTRY[,ENTRY]] (options)</a:t>
            </a:r>
          </a:p>
          <a:p>
            <a:r>
              <a:rPr lang="en-US" dirty="0"/>
              <a:t>knife node </a:t>
            </a:r>
            <a:r>
              <a:rPr lang="en-US" dirty="0" err="1"/>
              <a:t>run_list</a:t>
            </a:r>
            <a:r>
              <a:rPr lang="en-US" dirty="0"/>
              <a:t> set NODE ENTRIES (options)</a:t>
            </a:r>
          </a:p>
          <a:p>
            <a:r>
              <a:rPr lang="en-US" dirty="0"/>
              <a:t>knife node show NODE (options)</a:t>
            </a:r>
          </a:p>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Tree>
    <p:extLst>
      <p:ext uri="{BB962C8B-B14F-4D97-AF65-F5344CB8AC3E}">
        <p14:creationId xmlns:p14="http://schemas.microsoft.com/office/powerpoint/2010/main" val="19149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a:t>    -s, --server-</a:t>
            </a:r>
            <a:r>
              <a:rPr lang="en-US" dirty="0" err="1"/>
              <a:t>url</a:t>
            </a:r>
            <a:r>
              <a:rPr lang="en-US" dirty="0"/>
              <a:t>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a:t>
            </a:r>
            <a:r>
              <a:rPr lang="en-US" dirty="0" err="1"/>
              <a:t>config</a:t>
            </a:r>
            <a:r>
              <a:rPr lang="en-US" dirty="0"/>
              <a:t>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commands</a:t>
            </a:r>
          </a:p>
          <a:p>
            <a:r>
              <a:rPr lang="en-US" dirty="0"/>
              <a:t>    -E, --environment ENVIRONMENT    Set the Chef environment (except for in searches, where this will be flagrantly ignored)</a:t>
            </a:r>
          </a:p>
          <a:p>
            <a:r>
              <a:rPr lang="en-US" dirty="0"/>
              <a:t>    -F, --format FORMAT              Which format to use for output</a:t>
            </a:r>
          </a:p>
          <a:p>
            <a:r>
              <a:rPr lang="en-US" dirty="0"/>
              <a:t>        --[no-]listen                Whether a local mode (-z) server binds to a port</a:t>
            </a:r>
          </a:p>
          <a:p>
            <a:r>
              <a:rPr lang="en-US" dirty="0"/>
              <a:t>    -z, --local-mode                 Point knife commands at local repository instead of server</a:t>
            </a:r>
          </a:p>
          <a:p>
            <a:r>
              <a:rPr lang="en-US" dirty="0"/>
              <a:t>    -u, --user USER                  API Client Username</a:t>
            </a:r>
          </a:p>
          <a:p>
            <a:r>
              <a:rPr lang="en-US" dirty="0"/>
              <a:t>        --print-after                Show the data after a destructive operation</a:t>
            </a:r>
          </a:p>
          <a:p>
            <a:r>
              <a:rPr lang="en-US" dirty="0"/>
              <a:t>    -V, --verbose                    More verbose output. Use twice for max verbosity</a:t>
            </a:r>
          </a:p>
          <a:p>
            <a:r>
              <a:rPr lang="en-US" dirty="0"/>
              <a:t>    -v, --version                    Show chef version</a:t>
            </a:r>
          </a:p>
          <a:p>
            <a:r>
              <a:rPr lang="en-US" dirty="0"/>
              <a:t>    -y, --yes                        Say yes to all prompts for confirmation</a:t>
            </a:r>
          </a:p>
          <a:p>
            <a:r>
              <a:rPr lang="en-US" dirty="0"/>
              <a:t>    -h, --help                       Show this message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Tree>
    <p:extLst>
      <p:ext uri="{BB962C8B-B14F-4D97-AF65-F5344CB8AC3E}">
        <p14:creationId xmlns:p14="http://schemas.microsoft.com/office/powerpoint/2010/main" val="117884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95639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51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a:t>
            </a:r>
            <a:r>
              <a:rPr lang="en-US" dirty="0" err="1"/>
              <a:t>chef_environment</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Tree>
    <p:extLst>
      <p:ext uri="{BB962C8B-B14F-4D97-AF65-F5344CB8AC3E}">
        <p14:creationId xmlns:p14="http://schemas.microsoft.com/office/powerpoint/2010/main" val="392480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production</a:t>
            </a:r>
          </a:p>
          <a:p>
            <a:r>
              <a:rPr lang="en-US" dirty="0"/>
              <a:t>FQDN:        ip-10-198-51-26.us-west-1.compute.internal</a:t>
            </a:r>
          </a:p>
          <a:p>
            <a:r>
              <a:rPr lang="en-US" dirty="0"/>
              <a:t>IP:          204.236.155.223</a:t>
            </a:r>
          </a:p>
          <a:p>
            <a:r>
              <a:rPr lang="en-US" dirty="0"/>
              <a:t>Run List:    role[web]</a:t>
            </a:r>
          </a:p>
          <a:p>
            <a:r>
              <a:rPr lang="en-US" dirty="0"/>
              <a:t>Roles:       web</a:t>
            </a:r>
          </a:p>
          <a:p>
            <a:r>
              <a:rPr lang="en-US" dirty="0"/>
              <a:t>Recipes:     apache, apache::default, apache::server</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Tree>
    <p:extLst>
      <p:ext uri="{BB962C8B-B14F-4D97-AF65-F5344CB8AC3E}">
        <p14:creationId xmlns:p14="http://schemas.microsoft.com/office/powerpoint/2010/main" val="239950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Nodes to Production</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Set node2's environment to production</a:t>
            </a:r>
          </a:p>
        </p:txBody>
      </p:sp>
    </p:spTree>
    <p:extLst>
      <p:ext uri="{BB962C8B-B14F-4D97-AF65-F5344CB8AC3E}">
        <p14:creationId xmlns:p14="http://schemas.microsoft.com/office/powerpoint/2010/main" val="76266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a:t>
            </a:r>
            <a:r>
              <a:rPr lang="en-US" dirty="0" err="1"/>
              <a:t>chef_environment</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Tree>
    <p:extLst>
      <p:ext uri="{BB962C8B-B14F-4D97-AF65-F5344CB8AC3E}">
        <p14:creationId xmlns:p14="http://schemas.microsoft.com/office/powerpoint/2010/main" val="100241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production</a:t>
            </a:r>
          </a:p>
          <a:p>
            <a:r>
              <a:rPr lang="en-US" dirty="0"/>
              <a:t>FQDN:        ip-10-198-31-238.us-west-1.compute.internal</a:t>
            </a:r>
          </a:p>
          <a:p>
            <a:r>
              <a:rPr lang="en-US" dirty="0"/>
              <a:t>IP:          50.18.19.208</a:t>
            </a:r>
          </a:p>
          <a:p>
            <a:r>
              <a:rPr lang="en-US" dirty="0"/>
              <a:t>Run List:    role[proxy]</a:t>
            </a:r>
          </a:p>
          <a:p>
            <a:r>
              <a:rPr lang="en-US" dirty="0"/>
              <a:t>Roles:       proxy</a:t>
            </a:r>
          </a:p>
          <a:p>
            <a:r>
              <a:rPr lang="en-US" dirty="0"/>
              <a:t>Recipes:     </a:t>
            </a:r>
            <a:r>
              <a:rPr lang="en-US" dirty="0" err="1"/>
              <a:t>myhaproxy</a:t>
            </a:r>
            <a:r>
              <a:rPr lang="en-US" dirty="0"/>
              <a:t>, </a:t>
            </a:r>
            <a:r>
              <a:rPr lang="en-US" dirty="0" err="1"/>
              <a:t>myhaproxy</a:t>
            </a:r>
            <a:r>
              <a:rPr lang="en-US" dirty="0"/>
              <a:t>::default, </a:t>
            </a:r>
            <a:r>
              <a:rPr lang="en-US" dirty="0" err="1"/>
              <a:t>haproxy</a:t>
            </a:r>
            <a:r>
              <a:rPr lang="en-US" dirty="0"/>
              <a:t>::default, </a:t>
            </a:r>
            <a:r>
              <a:rPr lang="en-US" dirty="0" err="1"/>
              <a:t>haproxy</a:t>
            </a:r>
            <a:r>
              <a:rPr lang="en-US" dirty="0"/>
              <a:t>::</a:t>
            </a:r>
            <a:r>
              <a:rPr lang="en-US" dirty="0" err="1"/>
              <a:t>install_package</a:t>
            </a:r>
            <a:endParaRPr lang="en-US" dirty="0"/>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Tree>
    <p:extLst>
      <p:ext uri="{BB962C8B-B14F-4D97-AF65-F5344CB8AC3E}">
        <p14:creationId xmlns:p14="http://schemas.microsoft.com/office/powerpoint/2010/main" val="121127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Tree>
    <p:extLst>
      <p:ext uri="{BB962C8B-B14F-4D97-AF65-F5344CB8AC3E}">
        <p14:creationId xmlns:p14="http://schemas.microsoft.com/office/powerpoint/2010/main" val="324871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Union Environment</a:t>
            </a:r>
            <a:endParaRPr lang="en-US" dirty="0"/>
          </a:p>
        </p:txBody>
      </p:sp>
      <p:sp>
        <p:nvSpPr>
          <p:cNvPr id="3" name="Subtitle 2"/>
          <p:cNvSpPr>
            <a:spLocks noGrp="1"/>
          </p:cNvSpPr>
          <p:nvPr>
            <p:ph type="subTitle" idx="1"/>
          </p:nvPr>
        </p:nvSpPr>
        <p:spPr>
          <a:xfrm>
            <a:off x="2260314" y="2629588"/>
            <a:ext cx="8230599" cy="3201276"/>
          </a:xfrm>
        </p:spPr>
        <p:txBody>
          <a:bodyPr/>
          <a:lstStyle/>
          <a:p>
            <a:pPr marL="457200" indent="-457200">
              <a:lnSpc>
                <a:spcPct val="120000"/>
              </a:lnSpc>
              <a:buFont typeface="Wingdings" charset="2"/>
              <a:buChar char="q"/>
            </a:pPr>
            <a:r>
              <a:rPr lang="en-US" dirty="0" smtClean="0"/>
              <a:t>Create an environment named "union" that has no cookbook restrictions.</a:t>
            </a:r>
          </a:p>
          <a:p>
            <a:pPr marL="457200" indent="-457200">
              <a:lnSpc>
                <a:spcPct val="120000"/>
              </a:lnSpc>
              <a:buFont typeface="Wingdings" charset="2"/>
              <a:buChar char="q"/>
            </a:pPr>
            <a:r>
              <a:rPr lang="en-US" smtClean="0"/>
              <a:t>Move node3 into </a:t>
            </a:r>
            <a:r>
              <a:rPr lang="en-US" dirty="0" smtClean="0"/>
              <a:t>the union environment</a:t>
            </a:r>
          </a:p>
          <a:p>
            <a:pPr marL="457200" indent="-457200">
              <a:lnSpc>
                <a:spcPct val="120000"/>
              </a:lnSpc>
              <a:buFont typeface="Wingdings" charset="2"/>
              <a:buChar char="q"/>
            </a:pPr>
            <a:r>
              <a:rPr lang="en-US" dirty="0" smtClean="0"/>
              <a:t>Run chef-client on all the nodes</a:t>
            </a:r>
          </a:p>
          <a:p>
            <a:pPr marL="457200" indent="-457200">
              <a:lnSpc>
                <a:spcPct val="120000"/>
              </a:lnSpc>
              <a:buFont typeface="Wingdings" charset="2"/>
              <a:buChar char="q"/>
            </a:pPr>
            <a:r>
              <a:rPr lang="en-US" dirty="0" smtClean="0"/>
              <a:t>Verify the proxy only sends requests to the production web node</a:t>
            </a:r>
          </a:p>
        </p:txBody>
      </p:sp>
    </p:spTree>
    <p:extLst>
      <p:ext uri="{BB962C8B-B14F-4D97-AF65-F5344CB8AC3E}">
        <p14:creationId xmlns:p14="http://schemas.microsoft.com/office/powerpoint/2010/main" val="122151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smtClean="0"/>
              <a:t>"union"</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union.rb</a:t>
            </a:r>
            <a:endParaRPr lang="en-US" dirty="0"/>
          </a:p>
        </p:txBody>
      </p:sp>
    </p:spTree>
    <p:extLst>
      <p:ext uri="{BB962C8B-B14F-4D97-AF65-F5344CB8AC3E}">
        <p14:creationId xmlns:p14="http://schemas.microsoft.com/office/powerpoint/2010/main" val="344529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2400" b="1" dirty="0">
                <a:solidFill>
                  <a:srgbClr val="000000"/>
                </a:solidFill>
                <a:latin typeface="Courier New"/>
                <a:cs typeface="Courier New"/>
              </a:rPr>
              <a:t>{</a:t>
            </a:r>
          </a:p>
          <a:p>
            <a:r>
              <a:rPr lang="en-US" sz="2400" dirty="0">
                <a:latin typeface="Courier New"/>
                <a:cs typeface="Courier New"/>
              </a:rPr>
              <a:t>  </a:t>
            </a:r>
            <a:r>
              <a:rPr lang="en-US" sz="2400" b="1" dirty="0">
                <a:solidFill>
                  <a:srgbClr val="204A87"/>
                </a:solidFill>
                <a:latin typeface="Courier New"/>
                <a:cs typeface="Courier New"/>
              </a:rPr>
              <a:t>"name"</a:t>
            </a:r>
            <a:r>
              <a:rPr lang="en-US" sz="2400" b="1" dirty="0">
                <a:solidFill>
                  <a:srgbClr val="000000"/>
                </a:solidFill>
                <a:latin typeface="Courier New"/>
                <a:cs typeface="Courier New"/>
              </a:rPr>
              <a:t>: </a:t>
            </a:r>
            <a:r>
              <a:rPr lang="en-US" sz="2400" b="1" dirty="0">
                <a:solidFill>
                  <a:srgbClr val="4E9A06"/>
                </a:solidFill>
                <a:latin typeface="Courier New"/>
                <a:cs typeface="Courier New"/>
              </a:rPr>
              <a:t>"union"</a:t>
            </a:r>
            <a:r>
              <a:rPr lang="en-US" sz="2400" b="1" dirty="0">
                <a:solidFill>
                  <a:srgbClr val="000000"/>
                </a:solidFill>
                <a:latin typeface="Courier New"/>
                <a:cs typeface="Courier New"/>
              </a:rPr>
              <a:t>,</a:t>
            </a:r>
          </a:p>
          <a:p>
            <a:r>
              <a:rPr lang="en-US" sz="2400" dirty="0">
                <a:latin typeface="Courier New"/>
                <a:cs typeface="Courier New"/>
              </a:rPr>
              <a:t>  </a:t>
            </a:r>
            <a:r>
              <a:rPr lang="en-US" sz="2400" b="1" dirty="0">
                <a:solidFill>
                  <a:srgbClr val="204A87"/>
                </a:solidFill>
                <a:latin typeface="Courier New"/>
                <a:cs typeface="Courier New"/>
              </a:rPr>
              <a:t>"description"</a:t>
            </a:r>
            <a:r>
              <a:rPr lang="en-US" sz="2400" b="1" dirty="0">
                <a:solidFill>
                  <a:srgbClr val="000000"/>
                </a:solidFill>
                <a:latin typeface="Courier New"/>
                <a:cs typeface="Courier New"/>
              </a:rPr>
              <a:t>: </a:t>
            </a:r>
            <a:r>
              <a:rPr lang="en-US" sz="2400" b="1" dirty="0">
                <a:solidFill>
                  <a:srgbClr val="4E9A06"/>
                </a:solidFill>
                <a:latin typeface="Courier New"/>
                <a:cs typeface="Courier New"/>
              </a:rPr>
              <a:t>"Where code and applications are tested"</a:t>
            </a:r>
          </a:p>
          <a:p>
            <a:r>
              <a:rPr lang="en-US" sz="2400" dirty="0">
                <a:latin typeface="Courier New"/>
                <a:cs typeface="Courier New"/>
              </a:rPr>
              <a:t>  </a:t>
            </a:r>
            <a:r>
              <a:rPr lang="en-US" sz="2400" dirty="0">
                <a:solidFill>
                  <a:srgbClr val="A40000"/>
                </a:solidFill>
                <a:latin typeface="Courier New"/>
                <a:cs typeface="Courier New"/>
              </a:rPr>
              <a:t>// no cookbook version constraints</a:t>
            </a:r>
          </a:p>
          <a:p>
            <a:r>
              <a:rPr lang="en-US" sz="2400" b="1" dirty="0">
                <a:solidFill>
                  <a:srgbClr val="000000"/>
                </a:solidFill>
                <a:latin typeface="Courier New"/>
                <a:cs typeface="Courier New"/>
              </a:rPr>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union.json</a:t>
            </a:r>
            <a:endParaRPr lang="en-US" dirty="0"/>
          </a:p>
        </p:txBody>
      </p:sp>
    </p:spTree>
    <p:extLst>
      <p:ext uri="{BB962C8B-B14F-4D97-AF65-F5344CB8AC3E}">
        <p14:creationId xmlns:p14="http://schemas.microsoft.com/office/powerpoint/2010/main" val="235244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a:t>
            </a:r>
            <a:r>
              <a:rPr lang="en-US" dirty="0" smtClean="0"/>
              <a:t>union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union.rb</a:t>
            </a:r>
            <a:endParaRPr lang="en-US" dirty="0"/>
          </a:p>
        </p:txBody>
      </p:sp>
    </p:spTree>
    <p:extLst>
      <p:ext uri="{BB962C8B-B14F-4D97-AF65-F5344CB8AC3E}">
        <p14:creationId xmlns:p14="http://schemas.microsoft.com/office/powerpoint/2010/main" val="3664675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16630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a:t>
            </a:r>
            <a:r>
              <a:rPr lang="en-US" dirty="0" smtClean="0"/>
              <a:t>union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union.json</a:t>
            </a:r>
            <a:endParaRPr lang="en-US" dirty="0" smtClean="0"/>
          </a:p>
        </p:txBody>
      </p:sp>
    </p:spTree>
    <p:extLst>
      <p:ext uri="{BB962C8B-B14F-4D97-AF65-F5344CB8AC3E}">
        <p14:creationId xmlns:p14="http://schemas.microsoft.com/office/powerpoint/2010/main" val="183921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union</a:t>
            </a:r>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Tree>
    <p:extLst>
      <p:ext uri="{BB962C8B-B14F-4D97-AF65-F5344CB8AC3E}">
        <p14:creationId xmlns:p14="http://schemas.microsoft.com/office/powerpoint/2010/main" val="242251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err="1"/>
              <a:t>default_attributes</a:t>
            </a:r>
            <a:r>
              <a:rPr lang="en-US" dirty="0"/>
              <a:t>:</a:t>
            </a:r>
          </a:p>
          <a:p>
            <a:r>
              <a:rPr lang="en-US" dirty="0"/>
              <a:t>description:         Where code and applications are tested</a:t>
            </a:r>
          </a:p>
          <a:p>
            <a:r>
              <a:rPr lang="en-US" dirty="0" err="1"/>
              <a:t>json_class</a:t>
            </a:r>
            <a:r>
              <a:rPr lang="en-US" dirty="0"/>
              <a:t>:          Chef::Environment</a:t>
            </a:r>
          </a:p>
          <a:p>
            <a:r>
              <a:rPr lang="en-US" dirty="0"/>
              <a:t>name:                union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union</a:t>
            </a:r>
            <a:endParaRPr lang="en-US" dirty="0"/>
          </a:p>
        </p:txBody>
      </p:sp>
    </p:spTree>
    <p:extLst>
      <p:ext uri="{BB962C8B-B14F-4D97-AF65-F5344CB8AC3E}">
        <p14:creationId xmlns:p14="http://schemas.microsoft.com/office/powerpoint/2010/main" val="173478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node3:</a:t>
            </a:r>
            <a:endParaRPr lang="en-US" dirty="0"/>
          </a:p>
          <a:p>
            <a:r>
              <a:rPr lang="en-US" dirty="0"/>
              <a:t>  </a:t>
            </a:r>
            <a:r>
              <a:rPr lang="en-US" dirty="0" err="1"/>
              <a:t>chef_environment</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environment set node3 union</a:t>
            </a:r>
            <a:endParaRPr lang="en-US" dirty="0"/>
          </a:p>
        </p:txBody>
      </p:sp>
    </p:spTree>
    <p:extLst>
      <p:ext uri="{BB962C8B-B14F-4D97-AF65-F5344CB8AC3E}">
        <p14:creationId xmlns:p14="http://schemas.microsoft.com/office/powerpoint/2010/main" val="293968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node3</a:t>
            </a:r>
          </a:p>
          <a:p>
            <a:r>
              <a:rPr lang="en-US" dirty="0"/>
              <a:t>Environment: union</a:t>
            </a:r>
          </a:p>
          <a:p>
            <a:r>
              <a:rPr lang="en-US" dirty="0"/>
              <a:t>FQDN:        ip-10-197-105-148.us-west-1.compute.internal</a:t>
            </a:r>
          </a:p>
          <a:p>
            <a:r>
              <a:rPr lang="en-US" dirty="0"/>
              <a:t>IP:          54.176.64.173</a:t>
            </a:r>
          </a:p>
          <a:p>
            <a:r>
              <a:rPr lang="en-US" dirty="0"/>
              <a:t>Run List:    role[web]</a:t>
            </a:r>
          </a:p>
          <a:p>
            <a:r>
              <a:rPr lang="en-US" dirty="0"/>
              <a:t>Roles:</a:t>
            </a:r>
          </a:p>
          <a:p>
            <a:r>
              <a:rPr lang="en-US" dirty="0"/>
              <a:t>Recipes:     apache, apache::default, apache::server</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Tree>
    <p:extLst>
      <p:ext uri="{BB962C8B-B14F-4D97-AF65-F5344CB8AC3E}">
        <p14:creationId xmlns:p14="http://schemas.microsoft.com/office/powerpoint/2010/main" val="275273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ec2-54-176-64-173.us-west-1.compute.amazonaws.com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ec2-54-176-64-173.us-west-1.compute.amazonaws.com   resolving cookbooks for run list: ["apache"]</a:t>
            </a:r>
          </a:p>
          <a:p>
            <a:r>
              <a:rPr lang="en-US" dirty="0"/>
              <a:t>ec2-50-18-19-208.us-west-1.compute.amazonaws.com    Synchronizing Cookbooks:</a:t>
            </a:r>
          </a:p>
          <a:p>
            <a:r>
              <a:rPr lang="en-US" dirty="0"/>
              <a:t>ec2-204-236-155-223.us-west-1.compute.amazonaws.com resolving cookbooks for run list: ["apache"]</a:t>
            </a:r>
          </a:p>
          <a:p>
            <a:r>
              <a:rPr lang="en-US" dirty="0"/>
              <a:t>ec2-50-18-19-208.us-west-1.compute.amazonaws.com      - </a:t>
            </a:r>
            <a:r>
              <a:rPr lang="en-US" dirty="0" err="1"/>
              <a:t>myhaproxy</a:t>
            </a:r>
            <a:endParaRPr lang="en-US" dirty="0"/>
          </a:p>
          <a:p>
            <a:r>
              <a:rPr lang="en-US" dirty="0"/>
              <a:t>ec2-50-18-19-208.us-west-1.compute.amazonaws.com      - </a:t>
            </a:r>
            <a:r>
              <a:rPr lang="en-US" dirty="0" err="1"/>
              <a:t>cpu</a:t>
            </a:r>
            <a:endParaRPr lang="en-US" dirty="0"/>
          </a:p>
          <a:p>
            <a:r>
              <a:rPr lang="en-US" dirty="0"/>
              <a:t>ec2-50-18-19-208.us-west-1.compute.amazonaws.com      - build-essential</a:t>
            </a:r>
          </a:p>
          <a:p>
            <a:r>
              <a:rPr lang="en-US" dirty="0"/>
              <a:t>ec2-50-18-19-208.us-west-1.compute.amazonaws.com      - </a:t>
            </a:r>
            <a:r>
              <a:rPr lang="en-US" dirty="0" err="1"/>
              <a:t>haproxy</a:t>
            </a:r>
            <a:endParaRPr lang="en-US" dirty="0"/>
          </a:p>
          <a:p>
            <a:r>
              <a:rPr lang="en-US" dirty="0"/>
              <a:t>ec2-50-18-19-208.us-west-1.compute.amazonaws.com    Compiling Cookbooks...</a:t>
            </a:r>
          </a:p>
          <a:p>
            <a:r>
              <a:rPr lang="en-US" dirty="0"/>
              <a:t>ec2-54-176-64-173.us-west-1.compute.amazonaws.com   Synchronizing Cookbooks:</a:t>
            </a:r>
          </a:p>
          <a:p>
            <a:r>
              <a:rPr lang="en-US" dirty="0"/>
              <a:t>ec2-54-176-64-173.us-west-1.compute.amazonaws.com     - apache</a:t>
            </a:r>
          </a:p>
          <a:p>
            <a:r>
              <a:rPr lang="en-US" dirty="0"/>
              <a:t>ec2-54-176-64-173.us-west-1.compute.amazonaws.com   Compiling Cookbooks...</a:t>
            </a:r>
          </a:p>
          <a:p>
            <a:r>
              <a:rPr lang="en-US" dirty="0"/>
              <a:t>ec2-54-176-64-173.us-west-1.compute.amazonaws.com   Converging 4 resources</a:t>
            </a:r>
          </a:p>
          <a:p>
            <a:r>
              <a:rPr lang="en-US" dirty="0"/>
              <a:t>ec2-54-176-64-173.us-west-1.compute.amazonaws.com   Recipe: apache::server</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Converging 9 resources</a:t>
            </a:r>
          </a:p>
          <a:p>
            <a:r>
              <a:rPr lang="en-US" dirty="0"/>
              <a:t>ec2-50-18-19-208.us-west-1.compute.amazonaws.com    Recipe: </a:t>
            </a:r>
            <a:r>
              <a:rPr lang="en-US" dirty="0" err="1"/>
              <a:t>haproxy</a:t>
            </a:r>
            <a:r>
              <a:rPr lang="en-US" dirty="0"/>
              <a:t>::</a:t>
            </a:r>
            <a:r>
              <a:rPr lang="en-US" dirty="0" err="1"/>
              <a:t>install_package</a:t>
            </a:r>
            <a:endParaRPr lang="en-US" dirty="0"/>
          </a:p>
          <a:p>
            <a:r>
              <a:rPr lang="en-US" dirty="0"/>
              <a:t>ec2-50-18-19-208.us-west-1.compute.amazonaws.com      * </a:t>
            </a:r>
            <a:r>
              <a:rPr lang="en-US" dirty="0" err="1"/>
              <a:t>apt_package</a:t>
            </a:r>
            <a:r>
              <a:rPr lang="en-US" dirty="0"/>
              <a:t>[</a:t>
            </a:r>
            <a:r>
              <a:rPr lang="en-US" dirty="0" err="1"/>
              <a:t>haproxy</a:t>
            </a:r>
            <a:r>
              <a:rPr lang="en-US" dirty="0"/>
              <a:t>] action install (up to date)</a:t>
            </a:r>
          </a:p>
          <a:p>
            <a:r>
              <a:rPr lang="en-US" dirty="0"/>
              <a:t>ec2-50-18-19-208.us-west-1.compute.amazonaws.com      * directory[/</a:t>
            </a:r>
            <a:r>
              <a:rPr lang="en-US" dirty="0" err="1"/>
              <a:t>etc</a:t>
            </a:r>
            <a:r>
              <a:rPr lang="en-US" dirty="0"/>
              <a:t>/</a:t>
            </a:r>
            <a:r>
              <a:rPr lang="en-US" dirty="0" err="1"/>
              <a:t>haproxy</a:t>
            </a:r>
            <a:r>
              <a:rPr lang="en-US" dirty="0"/>
              <a:t>] action create (up to date)</a:t>
            </a:r>
          </a:p>
          <a:p>
            <a:r>
              <a:rPr lang="en-US" dirty="0"/>
              <a:t>ec2-50-18-19-208.us-west-1.compute.amazonaws.com      * template[/</a:t>
            </a:r>
            <a:r>
              <a:rPr lang="en-US" dirty="0" err="1"/>
              <a:t>etc</a:t>
            </a:r>
            <a:r>
              <a:rPr lang="en-US" dirty="0"/>
              <a:t>/</a:t>
            </a:r>
            <a:r>
              <a:rPr lang="en-US" dirty="0" err="1"/>
              <a:t>init.d</a:t>
            </a:r>
            <a:r>
              <a:rPr lang="en-US" dirty="0"/>
              <a:t>/</a:t>
            </a:r>
            <a:r>
              <a:rPr lang="en-US" dirty="0" err="1"/>
              <a:t>haproxy</a:t>
            </a:r>
            <a:r>
              <a:rPr lang="en-US" dirty="0"/>
              <a:t>] action create (up to date)</a:t>
            </a:r>
          </a:p>
          <a:p>
            <a:r>
              <a:rPr lang="en-US" dirty="0"/>
              <a:t>ec2-50-18-19-208.us-west-1.compute.amazonaws.com    Recipe: </a:t>
            </a:r>
            <a:r>
              <a:rPr lang="en-US" dirty="0" err="1"/>
              <a:t>haproxy</a:t>
            </a:r>
            <a:r>
              <a:rPr lang="en-US" dirty="0"/>
              <a:t>::default</a:t>
            </a:r>
          </a:p>
          <a:p>
            <a:r>
              <a:rPr lang="en-US" dirty="0"/>
              <a:t>ec2-50-18-19-208.us-west-1.compute.amazonaws.com      * </a:t>
            </a:r>
            <a:r>
              <a:rPr lang="en-US" dirty="0" err="1"/>
              <a:t>cookbook_file</a:t>
            </a:r>
            <a:r>
              <a:rPr lang="en-US" dirty="0"/>
              <a:t>[/</a:t>
            </a:r>
            <a:r>
              <a:rPr lang="en-US" dirty="0" err="1"/>
              <a:t>etc</a:t>
            </a:r>
            <a:r>
              <a:rPr lang="en-US" dirty="0"/>
              <a:t>/default/</a:t>
            </a:r>
            <a:r>
              <a:rPr lang="en-US" dirty="0" err="1"/>
              <a:t>haproxy</a:t>
            </a:r>
            <a:r>
              <a:rPr lang="en-US" dirty="0"/>
              <a:t>] action create (up to date)</a:t>
            </a:r>
          </a:p>
          <a:p>
            <a:r>
              <a:rPr lang="en-US" dirty="0"/>
              <a:t>ec2-50-18-19-208.us-west-1.compute.amazonaws.com      * </a:t>
            </a:r>
            <a:r>
              <a:rPr lang="en-US" dirty="0" err="1"/>
              <a:t>haproxy_lb</a:t>
            </a:r>
            <a:r>
              <a:rPr lang="en-US" dirty="0"/>
              <a:t>[admin] action create (up to date)</a:t>
            </a:r>
          </a:p>
          <a:p>
            <a:r>
              <a:rPr lang="en-US" dirty="0"/>
              <a:t>ec2-50-18-19-208.us-west-1.compute.amazonaws.com      * </a:t>
            </a:r>
            <a:r>
              <a:rPr lang="en-US" dirty="0" err="1"/>
              <a:t>haproxy_lb</a:t>
            </a:r>
            <a:r>
              <a:rPr lang="en-US" dirty="0"/>
              <a:t>[http] action create (up to date)</a:t>
            </a:r>
          </a:p>
          <a:p>
            <a:r>
              <a:rPr lang="en-US" dirty="0"/>
              <a:t>ec2-50-18-19-208.us-west-1.compute.amazonaws.com      * </a:t>
            </a:r>
            <a:r>
              <a:rPr lang="en-US" dirty="0" err="1"/>
              <a:t>haproxy_lb</a:t>
            </a:r>
            <a:r>
              <a:rPr lang="en-US" dirty="0"/>
              <a:t>[servers-http] action create (up to date)</a:t>
            </a:r>
          </a:p>
          <a:p>
            <a:r>
              <a:rPr lang="en-US" dirty="0"/>
              <a:t>ec2-50-18-19-208.us-west-1.compute.amazonaws.com      * template[/</a:t>
            </a:r>
            <a:r>
              <a:rPr lang="en-US" dirty="0" err="1"/>
              <a:t>etc</a:t>
            </a:r>
            <a:r>
              <a:rPr lang="en-US" dirty="0"/>
              <a:t>/</a:t>
            </a:r>
            <a:r>
              <a:rPr lang="en-US" dirty="0" err="1"/>
              <a:t>haproxy</a:t>
            </a:r>
            <a:r>
              <a:rPr lang="en-US" dirty="0"/>
              <a:t>/</a:t>
            </a:r>
            <a:r>
              <a:rPr lang="en-US" dirty="0" err="1"/>
              <a:t>haproxy.cfg</a:t>
            </a:r>
            <a:r>
              <a:rPr lang="en-US" dirty="0"/>
              <a:t>] action create (up to date)</a:t>
            </a:r>
          </a:p>
          <a:p>
            <a:r>
              <a:rPr lang="en-US" dirty="0"/>
              <a:t>ec2-50-18-19-208.us-west-1.compute.amazonaws.com      * service[</a:t>
            </a:r>
            <a:r>
              <a:rPr lang="en-US" dirty="0" err="1"/>
              <a:t>haproxy</a:t>
            </a:r>
            <a:r>
              <a:rPr lang="en-US" dirty="0"/>
              <a:t>] action enable (up to date)</a:t>
            </a:r>
          </a:p>
          <a:p>
            <a:r>
              <a:rPr lang="en-US" dirty="0"/>
              <a:t>ec2-50-18-19-208.us-west-1.compute.amazonaws.com      * service[</a:t>
            </a:r>
            <a:r>
              <a:rPr lang="en-US" dirty="0" err="1"/>
              <a:t>haproxy</a:t>
            </a:r>
            <a:r>
              <a:rPr lang="en-US" dirty="0"/>
              <a:t>] action start (up to date)</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0/10 resources updated in 6.044123239 seconds</a:t>
            </a:r>
          </a:p>
          <a:p>
            <a:r>
              <a:rPr lang="en-US" dirty="0"/>
              <a:t>ec2-204-236-155-223.us-west-1.compute.amazonaws.com   * execute[apt-get update] action run</a:t>
            </a:r>
          </a:p>
          <a:p>
            <a:r>
              <a:rPr lang="en-US" dirty="0"/>
              <a:t>ec2-204-236-155-223.us-west-1.compute.amazonaws.com     - execute apt-get update</a:t>
            </a:r>
          </a:p>
          <a:p>
            <a:r>
              <a:rPr lang="en-US" dirty="0"/>
              <a:t>ec2-204-236-155-223.us-west-1.compute.amazonaws.com   * </a:t>
            </a:r>
            <a:r>
              <a:rPr lang="en-US" dirty="0" err="1"/>
              <a:t>apt_package</a:t>
            </a:r>
            <a:r>
              <a:rPr lang="en-US" dirty="0"/>
              <a:t>[apache2] action install (up to date)</a:t>
            </a:r>
          </a:p>
          <a:p>
            <a:r>
              <a:rPr lang="en-US" dirty="0"/>
              <a:t>ec2-204-236-155-223.us-west-1.compute.amazonaws.com   * template[/</a:t>
            </a:r>
            <a:r>
              <a:rPr lang="en-US" dirty="0" err="1"/>
              <a:t>var</a:t>
            </a:r>
            <a:r>
              <a:rPr lang="en-US" dirty="0"/>
              <a:t>/www/html/</a:t>
            </a:r>
            <a:r>
              <a:rPr lang="en-US" dirty="0" err="1"/>
              <a:t>index.html</a:t>
            </a:r>
            <a:r>
              <a:rPr lang="en-US" dirty="0"/>
              <a:t>] action create (up to date)</a:t>
            </a:r>
          </a:p>
          <a:p>
            <a:r>
              <a:rPr lang="en-US" dirty="0"/>
              <a:t>ec2-204-236-155-223.us-west-1.compute.amazonaws.com   * service[apache2] action enable (up to date)</a:t>
            </a:r>
          </a:p>
          <a:p>
            <a:r>
              <a:rPr lang="en-US" dirty="0"/>
              <a:t>ec2-204-236-155-223.us-west-1.compute.amazonaws.com   * service[apache2] action start (up to date)</a:t>
            </a:r>
          </a:p>
          <a:p>
            <a:r>
              <a:rPr lang="en-US" dirty="0"/>
              <a:t>ec2-54-176-64-173.us-west-1.compute.amazonaws.com     * execute[apt-get update] action run</a:t>
            </a:r>
          </a:p>
          <a:p>
            <a:r>
              <a:rPr lang="en-US" dirty="0"/>
              <a:t>ec2-54-176-64-173.us-west-1.compute.amazonaws.com       - execute apt-get update</a:t>
            </a:r>
          </a:p>
          <a:p>
            <a:r>
              <a:rPr lang="en-US" dirty="0"/>
              <a:t>ec2-54-176-64-173.us-west-1.compute.amazonaws.com     * </a:t>
            </a:r>
            <a:r>
              <a:rPr lang="en-US" dirty="0" err="1"/>
              <a:t>apt_package</a:t>
            </a:r>
            <a:r>
              <a:rPr lang="en-US" dirty="0"/>
              <a:t>[apache2] action install (up to date)</a:t>
            </a:r>
          </a:p>
          <a:p>
            <a:r>
              <a:rPr lang="en-US" dirty="0"/>
              <a:t>ec2-54-176-64-173.us-west-1.compute.amazonaws.com     * template[/</a:t>
            </a:r>
            <a:r>
              <a:rPr lang="en-US" dirty="0" err="1"/>
              <a:t>var</a:t>
            </a:r>
            <a:r>
              <a:rPr lang="en-US" dirty="0"/>
              <a:t>/www/html/</a:t>
            </a:r>
            <a:r>
              <a:rPr lang="en-US" dirty="0" err="1"/>
              <a:t>index.html</a:t>
            </a:r>
            <a:r>
              <a:rPr lang="en-US" dirty="0"/>
              <a:t>] action create (up to date)</a:t>
            </a:r>
          </a:p>
          <a:p>
            <a:r>
              <a:rPr lang="en-US" dirty="0"/>
              <a:t>ec2-54-176-64-173.us-west-1.compute.amazonaws.com     * service[apache2] action enable (up to date)</a:t>
            </a:r>
          </a:p>
          <a:p>
            <a:r>
              <a:rPr lang="en-US" dirty="0"/>
              <a:t>ec2-54-176-64-173.us-west-1.compute.amazonaws.com     * service[apache2] action start (up to date)</a:t>
            </a:r>
          </a:p>
          <a:p>
            <a:r>
              <a:rPr lang="en-US" dirty="0"/>
              <a:t>ec2-54-176-64-173.us-west-1.compute.amazonaws.com</a:t>
            </a:r>
          </a:p>
          <a:p>
            <a:r>
              <a:rPr lang="en-US" dirty="0"/>
              <a:t>ec2-54-176-64-173.us-west-1.compute.amazonaws.com   Running handlers:</a:t>
            </a:r>
          </a:p>
          <a:p>
            <a:r>
              <a:rPr lang="en-US" dirty="0"/>
              <a:t>ec2-54-176-64-173.us-west-1.compute.amazonaws.com   Running handlers complete</a:t>
            </a:r>
          </a:p>
          <a:p>
            <a:r>
              <a:rPr lang="en-US" dirty="0"/>
              <a:t>ec2-54-176-64-173.us-west-1.compute.amazonaws.com   Chef Client finished, 1/5 resources updated in 18.000144552 seconds</a:t>
            </a:r>
          </a:p>
          <a:p>
            <a:r>
              <a:rPr lang="en-US" dirty="0"/>
              <a:t>ec2-204-236-155-223.us-west-1.compute.amazonaws.com</a:t>
            </a:r>
          </a:p>
          <a:p>
            <a:r>
              <a:rPr lang="en-US" dirty="0"/>
              <a:t>ec2-204-236-155-223.us-west-1.compute.amazonaws.com Running handlers:</a:t>
            </a:r>
          </a:p>
          <a:p>
            <a:r>
              <a:rPr lang="en-US" dirty="0"/>
              <a:t>ec2-204-236-155-223.us-west-1.compute.amazonaws.com Running handlers complete</a:t>
            </a:r>
          </a:p>
          <a:p>
            <a:r>
              <a:rPr lang="en-US" dirty="0"/>
              <a:t>ec2-204-236-155-223.us-west-1.compute.amazonaws.com Chef Client finished, 1/5 resources updated in 17.745319413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 -x USER -P PWD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101812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Web Node in Union</a:t>
            </a:r>
            <a:endParaRPr lang="en-US" dirty="0"/>
          </a:p>
        </p:txBody>
      </p:sp>
      <p:sp>
        <p:nvSpPr>
          <p:cNvPr id="3" name="Subtitle 2"/>
          <p:cNvSpPr>
            <a:spLocks noGrp="1"/>
          </p:cNvSpPr>
          <p:nvPr>
            <p:ph type="subTitle" idx="1"/>
          </p:nvPr>
        </p:nvSpPr>
        <p:spPr/>
        <p:txBody>
          <a:bodyPr/>
          <a:lstStyle/>
          <a:p>
            <a:r>
              <a:rPr lang="en-US" dirty="0" smtClean="0"/>
              <a:t>The node in the union environment is still receiving requests from the load balancer.</a:t>
            </a:r>
            <a:endParaRPr lang="en-US" dirty="0"/>
          </a:p>
        </p:txBody>
      </p:sp>
    </p:spTree>
    <p:extLst>
      <p:ext uri="{BB962C8B-B14F-4D97-AF65-F5344CB8AC3E}">
        <p14:creationId xmlns:p14="http://schemas.microsoft.com/office/powerpoint/2010/main" val="249559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did we expect to happen when we moved a web node to a different environment?</a:t>
            </a:r>
            <a:endParaRPr lang="en-US" dirty="0"/>
          </a:p>
        </p:txBody>
      </p:sp>
    </p:spTree>
    <p:extLst>
      <p:ext uri="{BB962C8B-B14F-4D97-AF65-F5344CB8AC3E}">
        <p14:creationId xmlns:p14="http://schemas.microsoft.com/office/powerpoint/2010/main" val="388323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Actual Situation</a:t>
            </a:r>
            <a:endParaRPr lang="en-US" dirty="0"/>
          </a:p>
        </p:txBody>
      </p:sp>
      <p:sp>
        <p:nvSpPr>
          <p:cNvPr id="3" name="Subtitle 2"/>
          <p:cNvSpPr>
            <a:spLocks noGrp="1"/>
          </p:cNvSpPr>
          <p:nvPr>
            <p:ph type="subTitle" idx="1"/>
          </p:nvPr>
        </p:nvSpPr>
        <p:spPr/>
        <p:txBody>
          <a:bodyPr/>
          <a:lstStyle/>
          <a:p>
            <a:r>
              <a:rPr lang="en-US" dirty="0" smtClean="0"/>
              <a:t>What is the actual situation?</a:t>
            </a:r>
            <a:endParaRPr lang="en-US" dirty="0"/>
          </a:p>
        </p:txBody>
      </p:sp>
    </p:spTree>
    <p:extLst>
      <p:ext uri="{BB962C8B-B14F-4D97-AF65-F5344CB8AC3E}">
        <p14:creationId xmlns:p14="http://schemas.microsoft.com/office/powerpoint/2010/main" val="316416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p:txBody>
          <a:bodyPr/>
          <a:lstStyle/>
          <a:p>
            <a:r>
              <a:rPr lang="en-US" dirty="0" smtClean="0"/>
              <a:t>What cookbook handles balancing the requests between web nodes?</a:t>
            </a:r>
            <a:endParaRPr lang="en-US" dirty="0"/>
          </a:p>
        </p:txBody>
      </p:sp>
    </p:spTree>
    <p:extLst>
      <p:ext uri="{BB962C8B-B14F-4D97-AF65-F5344CB8AC3E}">
        <p14:creationId xmlns:p14="http://schemas.microsoft.com/office/powerpoint/2010/main" val="259870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243996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p:txBody>
          <a:bodyPr/>
          <a:lstStyle/>
          <a:p>
            <a:r>
              <a:rPr lang="en-US" dirty="0" smtClean="0"/>
              <a:t>What recipe within that cookbook sets up the request balancing between the two nodes?</a:t>
            </a:r>
            <a:endParaRPr lang="en-US" dirty="0"/>
          </a:p>
        </p:txBody>
      </p:sp>
    </p:spTree>
    <p:extLst>
      <p:ext uri="{BB962C8B-B14F-4D97-AF65-F5344CB8AC3E}">
        <p14:creationId xmlns:p14="http://schemas.microsoft.com/office/powerpoint/2010/main" val="83984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endParaRPr lang="en-US" dirty="0"/>
          </a:p>
        </p:txBody>
      </p:sp>
    </p:spTree>
    <p:extLst>
      <p:ext uri="{BB962C8B-B14F-4D97-AF65-F5344CB8AC3E}">
        <p14:creationId xmlns:p14="http://schemas.microsoft.com/office/powerpoint/2010/main" val="1206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can we further refine our search results?</a:t>
            </a:r>
            <a:endParaRPr lang="en-US" dirty="0"/>
          </a:p>
        </p:txBody>
      </p:sp>
    </p:spTree>
    <p:extLst>
      <p:ext uri="{BB962C8B-B14F-4D97-AF65-F5344CB8AC3E}">
        <p14:creationId xmlns:p14="http://schemas.microsoft.com/office/powerpoint/2010/main" val="385311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Search</a:t>
            </a:r>
            <a:endParaRPr lang="en-US" dirty="0"/>
          </a:p>
        </p:txBody>
      </p:sp>
      <p:sp>
        <p:nvSpPr>
          <p:cNvPr id="3" name="Subtitle 2"/>
          <p:cNvSpPr>
            <a:spLocks noGrp="1"/>
          </p:cNvSpPr>
          <p:nvPr>
            <p:ph type="subTitle" idx="1"/>
          </p:nvPr>
        </p:nvSpPr>
        <p:spPr>
          <a:xfrm>
            <a:off x="2260314" y="2629588"/>
            <a:ext cx="8230599" cy="2604719"/>
          </a:xfrm>
        </p:spPr>
        <p:txBody>
          <a:bodyPr/>
          <a:lstStyle/>
          <a:p>
            <a:pPr marL="457200" indent="-457200">
              <a:lnSpc>
                <a:spcPct val="120000"/>
              </a:lnSpc>
              <a:buFont typeface="Wingdings" charset="2"/>
              <a:buChar char="q"/>
            </a:pPr>
            <a:r>
              <a:rPr lang="en-US" sz="2400" dirty="0" smtClean="0"/>
              <a:t>Update the search criteria to return:</a:t>
            </a:r>
          </a:p>
          <a:p>
            <a:pPr lvl="1" algn="l">
              <a:lnSpc>
                <a:spcPct val="120000"/>
              </a:lnSpc>
            </a:pPr>
            <a:r>
              <a:rPr lang="en-US" sz="1800" dirty="0" smtClean="0">
                <a:solidFill>
                  <a:schemeClr val="tx1"/>
                </a:solidFill>
                <a:latin typeface="Inconsolata"/>
                <a:cs typeface="Inconsolata"/>
              </a:rPr>
              <a:t>node's role is webserver AND node's environment is the same as the proxy server's environment</a:t>
            </a:r>
            <a:endParaRPr lang="en-US" sz="1800" dirty="0">
              <a:solidFill>
                <a:schemeClr val="tx1"/>
              </a:solidFill>
              <a:latin typeface="Inconsolata"/>
              <a:cs typeface="Inconsolata"/>
            </a:endParaRPr>
          </a:p>
          <a:p>
            <a:pPr marL="342900" indent="-342900">
              <a:lnSpc>
                <a:spcPct val="120000"/>
              </a:lnSpc>
              <a:buFont typeface="Wingdings" charset="2"/>
              <a:buChar char="q"/>
            </a:pPr>
            <a:r>
              <a:rPr lang="en-US" sz="2400" dirty="0" smtClean="0"/>
              <a:t>Update the Patch Version</a:t>
            </a:r>
          </a:p>
          <a:p>
            <a:pPr marL="342900" indent="-342900">
              <a:lnSpc>
                <a:spcPct val="120000"/>
              </a:lnSpc>
              <a:buFont typeface="Wingdings" charset="2"/>
              <a:buChar char="q"/>
            </a:pPr>
            <a:r>
              <a:rPr lang="en-US" sz="2400" dirty="0" smtClean="0"/>
              <a:t>Upload the Cookbook</a:t>
            </a:r>
          </a:p>
          <a:p>
            <a:pPr marL="342900" indent="-342900">
              <a:lnSpc>
                <a:spcPct val="120000"/>
              </a:lnSpc>
              <a:buFont typeface="Wingdings" charset="2"/>
              <a:buChar char="q"/>
            </a:pPr>
            <a:r>
              <a:rPr lang="en-US" sz="2400" dirty="0" smtClean="0"/>
              <a:t>Run chef-client on the proxy node</a:t>
            </a:r>
            <a:endParaRPr lang="en-US" sz="2400" dirty="0"/>
          </a:p>
          <a:p>
            <a:pPr lvl="1" algn="l">
              <a:lnSpc>
                <a:spcPct val="120000"/>
              </a:lnSpc>
            </a:pPr>
            <a:endParaRPr lang="en-US" sz="1800" dirty="0">
              <a:solidFill>
                <a:schemeClr val="tx1"/>
              </a:solidFill>
            </a:endParaRPr>
          </a:p>
        </p:txBody>
      </p:sp>
      <p:sp>
        <p:nvSpPr>
          <p:cNvPr id="4" name="TextBox 3"/>
          <p:cNvSpPr txBox="1"/>
          <p:nvPr/>
        </p:nvSpPr>
        <p:spPr bwMode="white">
          <a:xfrm>
            <a:off x="3465623" y="5606638"/>
            <a:ext cx="5233733" cy="1053779"/>
          </a:xfrm>
          <a:prstGeom prst="rect">
            <a:avLst/>
          </a:prstGeom>
        </p:spPr>
        <p:txBody>
          <a:bodyPr vert="horz" wrap="none" lIns="91440" tIns="91440" rIns="91440" bIns="91440" rtlCol="0">
            <a:normAutofit/>
          </a:bodyPr>
          <a:lstStyle/>
          <a:p>
            <a:r>
              <a:rPr lang="en-US" dirty="0"/>
              <a:t>https://</a:t>
            </a:r>
            <a:r>
              <a:rPr lang="en-US" dirty="0" err="1"/>
              <a:t>docs.chef.io</a:t>
            </a:r>
            <a:r>
              <a:rPr lang="en-US" dirty="0"/>
              <a:t>/</a:t>
            </a:r>
            <a:r>
              <a:rPr lang="en-US" dirty="0" err="1"/>
              <a:t>chef_search.html#</a:t>
            </a:r>
            <a:r>
              <a:rPr lang="en-US" dirty="0" err="1" smtClean="0"/>
              <a:t>and</a:t>
            </a:r>
            <a:endParaRPr lang="en-US" dirty="0" smtClean="0"/>
          </a:p>
          <a:p>
            <a:r>
              <a:rPr lang="en-US" dirty="0"/>
              <a:t>https://</a:t>
            </a:r>
            <a:r>
              <a:rPr lang="en-US" dirty="0" err="1"/>
              <a:t>docs.chef.io</a:t>
            </a:r>
            <a:r>
              <a:rPr lang="en-US" dirty="0"/>
              <a:t>/</a:t>
            </a:r>
            <a:r>
              <a:rPr lang="en-US" dirty="0" err="1"/>
              <a:t>chef_search.html#</a:t>
            </a:r>
            <a:r>
              <a:rPr lang="en-US" dirty="0" err="1" smtClean="0"/>
              <a:t>environments</a:t>
            </a:r>
            <a:endParaRPr lang="en-US" dirty="0" smtClean="0"/>
          </a:p>
          <a:p>
            <a:r>
              <a:rPr lang="en-US" dirty="0"/>
              <a:t>https://</a:t>
            </a:r>
            <a:r>
              <a:rPr lang="en-US" dirty="0" err="1"/>
              <a:t>docs.chef.io</a:t>
            </a:r>
            <a:r>
              <a:rPr lang="en-US" dirty="0"/>
              <a:t>/</a:t>
            </a:r>
            <a:r>
              <a:rPr lang="en-US" dirty="0" err="1"/>
              <a:t>environments.html#find-environment-from-recipe</a:t>
            </a:r>
            <a:endParaRPr lang="en-US" dirty="0" smtClean="0"/>
          </a:p>
        </p:txBody>
      </p:sp>
    </p:spTree>
    <p:extLst>
      <p:ext uri="{BB962C8B-B14F-4D97-AF65-F5344CB8AC3E}">
        <p14:creationId xmlns:p14="http://schemas.microsoft.com/office/powerpoint/2010/main" val="20617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normAutofit/>
          </a:bodyPr>
          <a:lstStyle/>
          <a:p>
            <a:r>
              <a:rPr lang="en-US" sz="1800" dirty="0"/>
              <a:t>#</a:t>
            </a:r>
          </a:p>
          <a:p>
            <a:r>
              <a:rPr lang="en-US" sz="1800" dirty="0"/>
              <a:t># Cookbook Name:: </a:t>
            </a:r>
            <a:r>
              <a:rPr lang="en-US" sz="1800" dirty="0" err="1"/>
              <a:t>myhaproxy</a:t>
            </a:r>
            <a:endParaRPr lang="en-US" sz="1800" dirty="0"/>
          </a:p>
          <a:p>
            <a:r>
              <a:rPr lang="en-US" sz="1800" dirty="0"/>
              <a:t># Recipe:: default</a:t>
            </a:r>
          </a:p>
          <a:p>
            <a:r>
              <a:rPr lang="en-US" sz="1800" dirty="0"/>
              <a:t>#</a:t>
            </a:r>
          </a:p>
          <a:p>
            <a:r>
              <a:rPr lang="en-US" sz="1800" dirty="0"/>
              <a:t># Copyright (c) 2015 The Authors, All Rights Reserved.</a:t>
            </a:r>
          </a:p>
          <a:p>
            <a:endParaRPr lang="en-US" sz="1800" dirty="0"/>
          </a:p>
          <a:p>
            <a:r>
              <a:rPr lang="en-US" sz="1800" dirty="0" err="1"/>
              <a:t>all_web_nodes</a:t>
            </a:r>
            <a:r>
              <a:rPr lang="en-US" sz="1800" dirty="0"/>
              <a:t> = search("node"</a:t>
            </a:r>
            <a:r>
              <a:rPr lang="en-US" sz="1800" dirty="0" smtClean="0"/>
              <a:t>,"</a:t>
            </a:r>
            <a:r>
              <a:rPr lang="en-US" sz="1800" dirty="0" err="1" smtClean="0"/>
              <a:t>role:web</a:t>
            </a:r>
            <a:r>
              <a:rPr lang="en-US" sz="1800" dirty="0" smtClean="0"/>
              <a:t> AND </a:t>
            </a:r>
            <a:r>
              <a:rPr lang="en-US" sz="1800" dirty="0" err="1" smtClean="0"/>
              <a:t>chef_environment</a:t>
            </a:r>
            <a:r>
              <a:rPr lang="en-US" sz="1800" dirty="0"/>
              <a:t>:</a:t>
            </a:r>
            <a:r>
              <a:rPr lang="en-US" sz="1800" dirty="0" smtClean="0"/>
              <a:t>#{</a:t>
            </a:r>
            <a:r>
              <a:rPr lang="en-US" sz="1800" dirty="0" err="1" smtClean="0"/>
              <a:t>node.chef_environment</a:t>
            </a:r>
            <a:r>
              <a:rPr lang="en-US" sz="1800" dirty="0" smtClean="0"/>
              <a:t>}")</a:t>
            </a:r>
          </a:p>
          <a:p>
            <a:endParaRPr lang="en-US" sz="1800" dirty="0"/>
          </a:p>
          <a:p>
            <a:r>
              <a:rPr lang="en-US" sz="1800" dirty="0"/>
              <a:t>members = [</a:t>
            </a:r>
            <a:r>
              <a:rPr lang="en-US" sz="1800" dirty="0" smtClean="0"/>
              <a:t>]</a:t>
            </a:r>
          </a:p>
          <a:p>
            <a:endParaRPr lang="en-US" sz="1800" dirty="0" smtClean="0"/>
          </a:p>
          <a:p>
            <a:r>
              <a:rPr lang="en-US" sz="1800" dirty="0" smtClean="0"/>
              <a:t>#...</a:t>
            </a:r>
            <a:endParaRPr lang="en-US" sz="1800" dirty="0"/>
          </a:p>
          <a:p>
            <a:endParaRPr lang="en-US" sz="18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/recipes/</a:t>
            </a:r>
            <a:r>
              <a:rPr lang="en-US" dirty="0" err="1" smtClean="0"/>
              <a:t>default.rb</a:t>
            </a:r>
            <a:endParaRPr lang="en-US" dirty="0"/>
          </a:p>
        </p:txBody>
      </p:sp>
      <p:sp>
        <p:nvSpPr>
          <p:cNvPr id="6" name="Text Placeholder 5"/>
          <p:cNvSpPr>
            <a:spLocks noGrp="1"/>
          </p:cNvSpPr>
          <p:nvPr>
            <p:ph type="body" sz="quarter" idx="13"/>
          </p:nvPr>
        </p:nvSpPr>
        <p:spPr>
          <a:xfrm>
            <a:off x="851281" y="3628085"/>
            <a:ext cx="10803205" cy="469900"/>
          </a:xfrm>
        </p:spPr>
        <p:txBody>
          <a:bodyPr/>
          <a:lstStyle/>
          <a:p>
            <a:endParaRPr lang="en-US" dirty="0"/>
          </a:p>
        </p:txBody>
      </p:sp>
    </p:spTree>
    <p:extLst>
      <p:ext uri="{BB962C8B-B14F-4D97-AF65-F5344CB8AC3E}">
        <p14:creationId xmlns:p14="http://schemas.microsoft.com/office/powerpoint/2010/main" val="157254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'0.3.1'</a:t>
            </a:r>
          </a:p>
          <a:p>
            <a:endParaRPr lang="en-US" dirty="0"/>
          </a:p>
          <a:p>
            <a:r>
              <a:rPr lang="en-US" dirty="0"/>
              <a:t>depends '</a:t>
            </a:r>
            <a:r>
              <a:rPr lang="en-US" dirty="0" err="1"/>
              <a:t>haproxy</a:t>
            </a:r>
            <a:r>
              <a:rPr lang="en-US" dirty="0"/>
              <a:t>', </a:t>
            </a:r>
            <a:r>
              <a:rPr lang="en-US" dirty="0" smtClean="0"/>
              <a:t>’= </a:t>
            </a:r>
            <a:r>
              <a:rPr lang="en-US" dirty="0"/>
              <a:t>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824259" y="4641333"/>
            <a:ext cx="10803205" cy="469900"/>
          </a:xfrm>
        </p:spPr>
        <p:txBody>
          <a:bodyPr/>
          <a:lstStyle/>
          <a:p>
            <a:endParaRPr lang="en-US" dirty="0"/>
          </a:p>
        </p:txBody>
      </p:sp>
    </p:spTree>
    <p:extLst>
      <p:ext uri="{BB962C8B-B14F-4D97-AF65-F5344CB8AC3E}">
        <p14:creationId xmlns:p14="http://schemas.microsoft.com/office/powerpoint/2010/main" val="149763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cookbooks/</a:t>
            </a:r>
            <a:r>
              <a:rPr lang="en-US" dirty="0" err="1" smtClean="0"/>
              <a:t>myhaproxy</a:t>
            </a:r>
            <a:endParaRPr lang="en-US" dirty="0"/>
          </a:p>
        </p:txBody>
      </p:sp>
    </p:spTree>
    <p:extLst>
      <p:ext uri="{BB962C8B-B14F-4D97-AF65-F5344CB8AC3E}">
        <p14:creationId xmlns:p14="http://schemas.microsoft.com/office/powerpoint/2010/main" val="372613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 dependencies...</a:t>
            </a:r>
          </a:p>
          <a:p>
            <a:r>
              <a:rPr lang="en-US" dirty="0"/>
              <a:t>Fetching '</a:t>
            </a:r>
            <a:r>
              <a:rPr lang="en-US" dirty="0" err="1"/>
              <a:t>myhaproxy</a:t>
            </a:r>
            <a:r>
              <a:rPr lang="en-US" dirty="0"/>
              <a:t>' from source at .</a:t>
            </a:r>
          </a:p>
          <a:p>
            <a:r>
              <a:rPr lang="en-US" dirty="0"/>
              <a:t>Fetching cookbook index from https://</a:t>
            </a:r>
            <a:r>
              <a:rPr lang="en-US" dirty="0" err="1"/>
              <a:t>supermarket.chef.io</a:t>
            </a:r>
            <a:r>
              <a:rPr lang="en-US" dirty="0"/>
              <a:t>...</a:t>
            </a:r>
          </a:p>
          <a:p>
            <a:r>
              <a:rPr lang="en-US" dirty="0"/>
              <a:t>Using build-essential (2.2.3)</a:t>
            </a:r>
          </a:p>
          <a:p>
            <a:r>
              <a:rPr lang="en-US" dirty="0"/>
              <a:t>Installing </a:t>
            </a:r>
            <a:r>
              <a:rPr lang="en-US" dirty="0" err="1"/>
              <a:t>haproxy</a:t>
            </a:r>
            <a:r>
              <a:rPr lang="en-US" dirty="0"/>
              <a:t> (1.6.6)</a:t>
            </a:r>
          </a:p>
          <a:p>
            <a:r>
              <a:rPr lang="en-US" dirty="0"/>
              <a:t>Using </a:t>
            </a:r>
            <a:r>
              <a:rPr lang="en-US" dirty="0" err="1"/>
              <a:t>cpu</a:t>
            </a:r>
            <a:r>
              <a:rPr lang="en-US" dirty="0"/>
              <a:t> (0.2.0)</a:t>
            </a:r>
          </a:p>
          <a:p>
            <a:r>
              <a:rPr lang="en-US" dirty="0"/>
              <a:t>Using </a:t>
            </a:r>
            <a:r>
              <a:rPr lang="en-US" dirty="0" err="1"/>
              <a:t>myhaproxy</a:t>
            </a:r>
            <a:r>
              <a:rPr lang="en-US" dirty="0"/>
              <a:t> (0.3.1) from source at .</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Tree>
    <p:extLst>
      <p:ext uri="{BB962C8B-B14F-4D97-AF65-F5344CB8AC3E}">
        <p14:creationId xmlns:p14="http://schemas.microsoft.com/office/powerpoint/2010/main" val="199961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Skipping build-essential (2.2.3) (frozen)</a:t>
            </a:r>
          </a:p>
          <a:p>
            <a:r>
              <a:rPr lang="en-US" dirty="0"/>
              <a:t>Skipping </a:t>
            </a:r>
            <a:r>
              <a:rPr lang="en-US" dirty="0" err="1"/>
              <a:t>cpu</a:t>
            </a:r>
            <a:r>
              <a:rPr lang="en-US" dirty="0"/>
              <a:t> (0.2.0) (frozen)</a:t>
            </a:r>
          </a:p>
          <a:p>
            <a:r>
              <a:rPr lang="en-US" dirty="0"/>
              <a:t>Skipping </a:t>
            </a:r>
            <a:r>
              <a:rPr lang="en-US" dirty="0" err="1"/>
              <a:t>haproxy</a:t>
            </a:r>
            <a:r>
              <a:rPr lang="en-US" dirty="0"/>
              <a:t> (1.6.6) (frozen)</a:t>
            </a:r>
          </a:p>
          <a:p>
            <a:r>
              <a:rPr lang="en-US" dirty="0"/>
              <a:t>Uploaded </a:t>
            </a:r>
            <a:r>
              <a:rPr lang="en-US" dirty="0" err="1"/>
              <a:t>myhaproxy</a:t>
            </a:r>
            <a:r>
              <a:rPr lang="en-US" dirty="0"/>
              <a:t> (0.3.1)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Tree>
    <p:extLst>
      <p:ext uri="{BB962C8B-B14F-4D97-AF65-F5344CB8AC3E}">
        <p14:creationId xmlns:p14="http://schemas.microsoft.com/office/powerpoint/2010/main" val="232036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Skipping build-essential (2.2.3) (frozen)</a:t>
            </a:r>
          </a:p>
          <a:p>
            <a:r>
              <a:rPr lang="en-US" dirty="0"/>
              <a:t>Skipping </a:t>
            </a:r>
            <a:r>
              <a:rPr lang="en-US" dirty="0" err="1"/>
              <a:t>cpu</a:t>
            </a:r>
            <a:r>
              <a:rPr lang="en-US" dirty="0"/>
              <a:t> (0.2.0) (frozen)</a:t>
            </a:r>
          </a:p>
          <a:p>
            <a:r>
              <a:rPr lang="en-US" dirty="0"/>
              <a:t>Skipping </a:t>
            </a:r>
            <a:r>
              <a:rPr lang="en-US" dirty="0" err="1"/>
              <a:t>haproxy</a:t>
            </a:r>
            <a:r>
              <a:rPr lang="en-US" dirty="0"/>
              <a:t> (1.6.6) (frozen)</a:t>
            </a:r>
          </a:p>
          <a:p>
            <a:r>
              <a:rPr lang="en-US" dirty="0"/>
              <a:t>Uploaded </a:t>
            </a:r>
            <a:r>
              <a:rPr lang="en-US" dirty="0" err="1"/>
              <a:t>myhaproxy</a:t>
            </a:r>
            <a:r>
              <a:rPr lang="en-US" dirty="0"/>
              <a:t> (0.3.1) to: 'https://api.opscode.com:443/organizations/vogue'</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"name:node2" -x USER -P PWD "</a:t>
            </a:r>
            <a:r>
              <a:rPr lang="en-US" dirty="0" err="1" smtClean="0"/>
              <a:t>sudo</a:t>
            </a:r>
            <a:r>
              <a:rPr lang="en-US" dirty="0" smtClean="0"/>
              <a:t> chef-client"</a:t>
            </a:r>
            <a:endParaRPr lang="en-US" dirty="0"/>
          </a:p>
        </p:txBody>
      </p:sp>
    </p:spTree>
    <p:extLst>
      <p:ext uri="{BB962C8B-B14F-4D97-AF65-F5344CB8AC3E}">
        <p14:creationId xmlns:p14="http://schemas.microsoft.com/office/powerpoint/2010/main" val="264446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532173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Updated Cookbook</a:t>
            </a:r>
            <a:endParaRPr lang="en-US" dirty="0"/>
          </a:p>
        </p:txBody>
      </p:sp>
      <p:sp>
        <p:nvSpPr>
          <p:cNvPr id="3" name="Subtitle 2"/>
          <p:cNvSpPr>
            <a:spLocks noGrp="1"/>
          </p:cNvSpPr>
          <p:nvPr>
            <p:ph type="subTitle" idx="1"/>
          </p:nvPr>
        </p:nvSpPr>
        <p:spPr/>
        <p:txBody>
          <a:bodyPr/>
          <a:lstStyle/>
          <a:p>
            <a:r>
              <a:rPr lang="en-US" dirty="0" smtClean="0"/>
              <a:t>The proxy is still delivering requests to both nodes!</a:t>
            </a:r>
            <a:endParaRPr lang="en-US" dirty="0"/>
          </a:p>
        </p:txBody>
      </p:sp>
    </p:spTree>
    <p:extLst>
      <p:ext uri="{BB962C8B-B14F-4D97-AF65-F5344CB8AC3E}">
        <p14:creationId xmlns:p14="http://schemas.microsoft.com/office/powerpoint/2010/main" val="3502880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Updated Cookbook</a:t>
            </a:r>
            <a:endParaRPr lang="en-US" dirty="0"/>
          </a:p>
        </p:txBody>
      </p:sp>
      <p:sp>
        <p:nvSpPr>
          <p:cNvPr id="3" name="Subtitle 2"/>
          <p:cNvSpPr>
            <a:spLocks noGrp="1"/>
          </p:cNvSpPr>
          <p:nvPr>
            <p:ph type="subTitle" idx="1"/>
          </p:nvPr>
        </p:nvSpPr>
        <p:spPr/>
        <p:txBody>
          <a:bodyPr/>
          <a:lstStyle/>
          <a:p>
            <a:r>
              <a:rPr lang="en-US" dirty="0" smtClean="0"/>
              <a:t>What changes did we make to the cookbook?</a:t>
            </a:r>
            <a:endParaRPr lang="en-US" dirty="0"/>
          </a:p>
        </p:txBody>
      </p:sp>
    </p:spTree>
    <p:extLst>
      <p:ext uri="{BB962C8B-B14F-4D97-AF65-F5344CB8AC3E}">
        <p14:creationId xmlns:p14="http://schemas.microsoft.com/office/powerpoint/2010/main" val="147885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Updated Cookbook</a:t>
            </a:r>
            <a:endParaRPr lang="en-US" dirty="0"/>
          </a:p>
        </p:txBody>
      </p:sp>
      <p:sp>
        <p:nvSpPr>
          <p:cNvPr id="3" name="Subtitle 2"/>
          <p:cNvSpPr>
            <a:spLocks noGrp="1"/>
          </p:cNvSpPr>
          <p:nvPr>
            <p:ph type="subTitle" idx="1"/>
          </p:nvPr>
        </p:nvSpPr>
        <p:spPr/>
        <p:txBody>
          <a:bodyPr/>
          <a:lstStyle/>
          <a:p>
            <a:r>
              <a:rPr lang="en-US" dirty="0" smtClean="0"/>
              <a:t>How can we check to see if the cookbook has been successfully uploaded?</a:t>
            </a:r>
            <a:endParaRPr lang="en-US" dirty="0"/>
          </a:p>
        </p:txBody>
      </p:sp>
    </p:spTree>
    <p:extLst>
      <p:ext uri="{BB962C8B-B14F-4D97-AF65-F5344CB8AC3E}">
        <p14:creationId xmlns:p14="http://schemas.microsoft.com/office/powerpoint/2010/main" val="287623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Source and Version</a:t>
            </a:r>
            <a:endParaRPr lang="en-US" dirty="0"/>
          </a:p>
        </p:txBody>
      </p:sp>
      <p:sp>
        <p:nvSpPr>
          <p:cNvPr id="3" name="Subtitle 2"/>
          <p:cNvSpPr>
            <a:spLocks noGrp="1"/>
          </p:cNvSpPr>
          <p:nvPr>
            <p:ph type="subTitle" idx="1"/>
          </p:nvPr>
        </p:nvSpPr>
        <p:spPr/>
        <p:txBody>
          <a:bodyPr/>
          <a:lstStyle/>
          <a:p>
            <a:r>
              <a:rPr lang="en-US" dirty="0" smtClean="0"/>
              <a:t>How can we check our search query to ensure that it returns the correct set of nodes?</a:t>
            </a:r>
            <a:endParaRPr lang="en-US" dirty="0"/>
          </a:p>
        </p:txBody>
      </p:sp>
    </p:spTree>
    <p:extLst>
      <p:ext uri="{BB962C8B-B14F-4D97-AF65-F5344CB8AC3E}">
        <p14:creationId xmlns:p14="http://schemas.microsoft.com/office/powerpoint/2010/main" val="1169763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Source and Version</a:t>
            </a:r>
            <a:endParaRPr lang="en-US" dirty="0"/>
          </a:p>
        </p:txBody>
      </p:sp>
      <p:sp>
        <p:nvSpPr>
          <p:cNvPr id="3" name="Subtitle 2"/>
          <p:cNvSpPr>
            <a:spLocks noGrp="1"/>
          </p:cNvSpPr>
          <p:nvPr>
            <p:ph type="subTitle" idx="1"/>
          </p:nvPr>
        </p:nvSpPr>
        <p:spPr/>
        <p:txBody>
          <a:bodyPr/>
          <a:lstStyle/>
          <a:p>
            <a:r>
              <a:rPr lang="en-US" dirty="0" smtClean="0"/>
              <a:t>How could the change to the version affect our latest cookbook?</a:t>
            </a:r>
            <a:endParaRPr lang="en-US" dirty="0"/>
          </a:p>
        </p:txBody>
      </p:sp>
    </p:spTree>
    <p:extLst>
      <p:ext uri="{BB962C8B-B14F-4D97-AF65-F5344CB8AC3E}">
        <p14:creationId xmlns:p14="http://schemas.microsoft.com/office/powerpoint/2010/main" val="389662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a:t>
            </a:r>
            <a:r>
              <a:rPr lang="en-US" dirty="0" err="1"/>
              <a:t>myhaproxy</a:t>
            </a:r>
            <a:r>
              <a:rPr lang="en-US" dirty="0"/>
              <a:t>'</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a:t>myhaproxy</a:t>
            </a:r>
            <a:r>
              <a:rPr lang="en-US" dirty="0"/>
              <a:t>'</a:t>
            </a:r>
          </a:p>
          <a:p>
            <a:r>
              <a:rPr lang="en-US" dirty="0" err="1"/>
              <a:t>long_description</a:t>
            </a:r>
            <a:r>
              <a:rPr lang="en-US" dirty="0"/>
              <a:t> 'Installs/Configures </a:t>
            </a:r>
            <a:r>
              <a:rPr lang="en-US" dirty="0" err="1"/>
              <a:t>myhaproxy</a:t>
            </a:r>
            <a:r>
              <a:rPr lang="en-US" dirty="0"/>
              <a:t>'</a:t>
            </a:r>
          </a:p>
          <a:p>
            <a:r>
              <a:rPr lang="en-US" dirty="0"/>
              <a:t>version          '0.3.1'</a:t>
            </a:r>
          </a:p>
          <a:p>
            <a:endParaRPr lang="en-US" dirty="0"/>
          </a:p>
          <a:p>
            <a:r>
              <a:rPr lang="en-US" dirty="0"/>
              <a:t>depends '</a:t>
            </a:r>
            <a:r>
              <a:rPr lang="en-US" dirty="0" err="1"/>
              <a:t>haproxy</a:t>
            </a:r>
            <a:r>
              <a:rPr lang="en-US" dirty="0"/>
              <a:t>', </a:t>
            </a:r>
            <a:r>
              <a:rPr lang="en-US" dirty="0" smtClean="0"/>
              <a:t>’= </a:t>
            </a:r>
            <a:r>
              <a:rPr lang="en-US" dirty="0"/>
              <a:t>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a:t>
            </a:r>
            <a:r>
              <a:rPr lang="en-US" dirty="0" err="1" smtClean="0"/>
              <a:t>myhaproxy</a:t>
            </a:r>
            <a:r>
              <a:rPr lang="en-US" dirty="0" smtClean="0"/>
              <a:t>/</a:t>
            </a:r>
            <a:r>
              <a:rPr lang="en-US" dirty="0" err="1" smtClean="0"/>
              <a:t>metadata.rb</a:t>
            </a:r>
            <a:endParaRPr lang="en-US" dirty="0"/>
          </a:p>
        </p:txBody>
      </p:sp>
      <p:sp>
        <p:nvSpPr>
          <p:cNvPr id="6" name="Text Placeholder 5"/>
          <p:cNvSpPr>
            <a:spLocks noGrp="1"/>
          </p:cNvSpPr>
          <p:nvPr>
            <p:ph type="body" sz="quarter" idx="13"/>
          </p:nvPr>
        </p:nvSpPr>
        <p:spPr>
          <a:xfrm>
            <a:off x="824259" y="4641333"/>
            <a:ext cx="10803205" cy="469900"/>
          </a:xfrm>
          <a:solidFill>
            <a:schemeClr val="accent1">
              <a:alpha val="25000"/>
            </a:schemeClr>
          </a:solidFill>
        </p:spPr>
        <p:txBody>
          <a:bodyPr/>
          <a:lstStyle/>
          <a:p>
            <a:endParaRPr lang="en-US" dirty="0"/>
          </a:p>
        </p:txBody>
      </p:sp>
    </p:spTree>
    <p:extLst>
      <p:ext uri="{BB962C8B-B14F-4D97-AF65-F5344CB8AC3E}">
        <p14:creationId xmlns:p14="http://schemas.microsoft.com/office/powerpoint/2010/main" val="355716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a:t>
            </a:r>
            <a:r>
              <a:rPr lang="en-US" dirty="0" err="1"/>
              <a:t>myhaproxy</a:t>
            </a:r>
            <a:r>
              <a:rPr lang="en-US" dirty="0"/>
              <a:t>", </a:t>
            </a:r>
            <a:r>
              <a:rPr lang="en-US" dirty="0" smtClean="0"/>
              <a:t>"= 0.3.0"</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9" name="Rectangle 8"/>
          <p:cNvSpPr/>
          <p:nvPr/>
        </p:nvSpPr>
        <p:spPr bwMode="auto">
          <a:xfrm>
            <a:off x="826317" y="3641281"/>
            <a:ext cx="10823954" cy="56608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8432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Production</a:t>
            </a:r>
            <a:endParaRPr lang="en-US" dirty="0"/>
          </a:p>
        </p:txBody>
      </p:sp>
      <p:sp>
        <p:nvSpPr>
          <p:cNvPr id="3" name="Subtitle 2"/>
          <p:cNvSpPr>
            <a:spLocks noGrp="1"/>
          </p:cNvSpPr>
          <p:nvPr>
            <p:ph type="subTitle" idx="1"/>
          </p:nvPr>
        </p:nvSpPr>
        <p:spPr>
          <a:xfrm>
            <a:off x="2260314" y="2629587"/>
            <a:ext cx="8230599" cy="2868971"/>
          </a:xfrm>
        </p:spPr>
        <p:txBody>
          <a:bodyPr/>
          <a:lstStyle/>
          <a:p>
            <a:pPr marL="457200" indent="-457200">
              <a:buFont typeface="Wingdings" charset="2"/>
              <a:buChar char="q"/>
            </a:pPr>
            <a:r>
              <a:rPr lang="en-US" dirty="0" smtClean="0"/>
              <a:t>Update the environment named production: </a:t>
            </a:r>
          </a:p>
          <a:p>
            <a:pPr marL="457200" indent="-457200">
              <a:buFont typeface="Wingdings" charset="2"/>
              <a:buChar char="q"/>
            </a:pPr>
            <a:endParaRPr lang="en-US" dirty="0"/>
          </a:p>
          <a:p>
            <a:r>
              <a:rPr lang="en-US" dirty="0" smtClean="0">
                <a:latin typeface="Inconsolata"/>
                <a:cs typeface="Inconsolata"/>
              </a:rPr>
              <a:t>'</a:t>
            </a:r>
            <a:r>
              <a:rPr lang="en-US" dirty="0" err="1" smtClean="0">
                <a:latin typeface="Inconsolata"/>
                <a:cs typeface="Inconsolata"/>
              </a:rPr>
              <a:t>myhaproxy</a:t>
            </a:r>
            <a:r>
              <a:rPr lang="en-US" dirty="0" smtClean="0">
                <a:latin typeface="Inconsolata"/>
                <a:cs typeface="Inconsolata"/>
              </a:rPr>
              <a:t>' cookbook version equal to '0.3.1'</a:t>
            </a:r>
          </a:p>
        </p:txBody>
      </p:sp>
    </p:spTree>
    <p:extLst>
      <p:ext uri="{BB962C8B-B14F-4D97-AF65-F5344CB8AC3E}">
        <p14:creationId xmlns:p14="http://schemas.microsoft.com/office/powerpoint/2010/main" val="10463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a:t>
            </a:r>
            <a:r>
              <a:rPr lang="en-US" dirty="0" err="1"/>
              <a:t>myhaproxy</a:t>
            </a:r>
            <a:r>
              <a:rPr lang="en-US" dirty="0"/>
              <a:t>", </a:t>
            </a:r>
            <a:r>
              <a:rPr lang="en-US" dirty="0" smtClean="0"/>
              <a:t>"= 0.3.1"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production.rb</a:t>
            </a:r>
            <a:endParaRPr lang="en-US" dirty="0"/>
          </a:p>
        </p:txBody>
      </p:sp>
      <p:sp>
        <p:nvSpPr>
          <p:cNvPr id="8" name="Text Placeholder 7"/>
          <p:cNvSpPr>
            <a:spLocks noGrp="1"/>
          </p:cNvSpPr>
          <p:nvPr>
            <p:ph type="body" sz="quarter" idx="13"/>
          </p:nvPr>
        </p:nvSpPr>
        <p:spPr>
          <a:xfrm>
            <a:off x="810748" y="3641595"/>
            <a:ext cx="10803205" cy="469900"/>
          </a:xfrm>
        </p:spPr>
        <p:txBody>
          <a:bodyPr/>
          <a:lstStyle/>
          <a:p>
            <a:endParaRPr lang="en-US" dirty="0"/>
          </a:p>
        </p:txBody>
      </p:sp>
    </p:spTree>
    <p:extLst>
      <p:ext uri="{BB962C8B-B14F-4D97-AF65-F5344CB8AC3E}">
        <p14:creationId xmlns:p14="http://schemas.microsoft.com/office/powerpoint/2010/main" val="15865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Tree>
    <p:extLst>
      <p:ext uri="{BB962C8B-B14F-4D97-AF65-F5344CB8AC3E}">
        <p14:creationId xmlns:p14="http://schemas.microsoft.com/office/powerpoint/2010/main" val="36329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12401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Environment production</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production.rb</a:t>
            </a:r>
            <a:r>
              <a:rPr lang="en-US" dirty="0" smtClean="0"/>
              <a:t> </a:t>
            </a:r>
            <a:endParaRPr lang="en-US" dirty="0"/>
          </a:p>
        </p:txBody>
      </p:sp>
    </p:spTree>
    <p:extLst>
      <p:ext uri="{BB962C8B-B14F-4D97-AF65-F5344CB8AC3E}">
        <p14:creationId xmlns:p14="http://schemas.microsoft.com/office/powerpoint/2010/main" val="310417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a:t>chef_type</a:t>
            </a:r>
            <a:r>
              <a:rPr lang="en-US" dirty="0"/>
              <a:t>:           environment</a:t>
            </a:r>
          </a:p>
          <a:p>
            <a:r>
              <a:rPr lang="en-US" dirty="0" err="1"/>
              <a:t>cookbook_versions</a:t>
            </a:r>
            <a:r>
              <a:rPr lang="en-US" dirty="0"/>
              <a:t>:</a:t>
            </a:r>
          </a:p>
          <a:p>
            <a:r>
              <a:rPr lang="en-US" dirty="0"/>
              <a:t>  apache:    = 0.2.1</a:t>
            </a:r>
          </a:p>
          <a:p>
            <a:r>
              <a:rPr lang="en-US" dirty="0"/>
              <a:t>  </a:t>
            </a:r>
            <a:r>
              <a:rPr lang="en-US" dirty="0" err="1"/>
              <a:t>myhaproxy</a:t>
            </a:r>
            <a:r>
              <a:rPr lang="en-US" dirty="0"/>
              <a:t>: = 0.3.1</a:t>
            </a:r>
          </a:p>
          <a:p>
            <a:r>
              <a:rPr lang="en-US" dirty="0" err="1"/>
              <a:t>default_attributes</a:t>
            </a:r>
            <a:r>
              <a:rPr lang="en-US" dirty="0"/>
              <a:t>:</a:t>
            </a:r>
          </a:p>
          <a:p>
            <a:r>
              <a:rPr lang="en-US" dirty="0"/>
              <a:t>description:         Where we run production code</a:t>
            </a:r>
          </a:p>
          <a:p>
            <a:r>
              <a:rPr lang="en-US" dirty="0" err="1"/>
              <a:t>json_class</a:t>
            </a:r>
            <a:r>
              <a:rPr lang="en-US" dirty="0"/>
              <a:t>:          Chef::Environment</a:t>
            </a:r>
          </a:p>
          <a:p>
            <a:r>
              <a:rPr lang="en-US" dirty="0"/>
              <a:t>name:                production</a:t>
            </a:r>
          </a:p>
          <a:p>
            <a:r>
              <a:rPr lang="en-US" dirty="0" err="1"/>
              <a:t>override_attributes</a:t>
            </a:r>
            <a:r>
              <a:rPr lang="en-US" dirty="0"/>
              <a:t>:</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826317" y="2769210"/>
            <a:ext cx="10823954" cy="4283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811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773273" y="1682931"/>
            <a:ext cx="10817770" cy="4572389"/>
          </a:xfrm>
        </p:spPr>
        <p:txBody>
          <a:bodyPr/>
          <a:lstStyle/>
          <a:p>
            <a:r>
              <a:rPr lang="en-US" dirty="0"/>
              <a:t>ec2-50-18-19-208.us-west-1.compute.amazonaws.com Starting Chef Client, version 12.3.0</a:t>
            </a:r>
          </a:p>
          <a:p>
            <a:r>
              <a:rPr lang="en-US" dirty="0"/>
              <a:t>ec2-50-18-19-208.us-west-1.compute.amazonaws.com resolving cookbooks for run list: ["</a:t>
            </a:r>
            <a:r>
              <a:rPr lang="en-US" dirty="0" err="1"/>
              <a:t>myhaproxy</a:t>
            </a:r>
            <a:r>
              <a:rPr lang="en-US" dirty="0"/>
              <a:t>"]</a:t>
            </a:r>
          </a:p>
          <a:p>
            <a:r>
              <a:rPr lang="en-US" dirty="0"/>
              <a:t>ec2-50-18-19-208.us-west-1.compute.amazonaws.com Synchronizing Cookbooks:</a:t>
            </a:r>
          </a:p>
          <a:p>
            <a:r>
              <a:rPr lang="en-US" dirty="0"/>
              <a:t>ec2-50-18-19-208.us-west-1.compute.amazonaws.com   - </a:t>
            </a:r>
            <a:r>
              <a:rPr lang="en-US" dirty="0" err="1"/>
              <a:t>cpu</a:t>
            </a:r>
            <a:endParaRPr lang="en-US" dirty="0"/>
          </a:p>
          <a:p>
            <a:r>
              <a:rPr lang="en-US" dirty="0"/>
              <a:t>ec2-50-18-19-208.us-west-1.compute.amazonaws.com   - build-essential</a:t>
            </a:r>
          </a:p>
          <a:p>
            <a:r>
              <a:rPr lang="en-US" dirty="0"/>
              <a:t>ec2-50-18-19-208.us-west-1.compute.amazonaws.com   - </a:t>
            </a:r>
            <a:r>
              <a:rPr lang="en-US" dirty="0" err="1"/>
              <a:t>haproxy</a:t>
            </a:r>
            <a:endParaRPr lang="en-US" dirty="0"/>
          </a:p>
          <a:p>
            <a:r>
              <a:rPr lang="en-US" dirty="0"/>
              <a:t>ec2-50-18-19-208.us-west-1.compute.amazonaws.com   - </a:t>
            </a:r>
            <a:r>
              <a:rPr lang="en-US" dirty="0" err="1"/>
              <a:t>myhaproxy</a:t>
            </a:r>
            <a:endParaRPr lang="en-US" dirty="0"/>
          </a:p>
          <a:p>
            <a:r>
              <a:rPr lang="en-US" dirty="0"/>
              <a:t>ec2-50-18-19-208.us-west-1.compute.amazonaws.com Compiling Cookbooks...</a:t>
            </a:r>
          </a:p>
          <a:p>
            <a:r>
              <a:rPr lang="en-US" dirty="0"/>
              <a:t>ec2-50-18-19-208.us-west-1.compute.amazonaws.com Converging 9 resources</a:t>
            </a:r>
          </a:p>
          <a:p>
            <a:r>
              <a:rPr lang="en-US" dirty="0"/>
              <a:t>ec2-50-18-19-208.us-west-1.compute.amazonaws.com Recipe: </a:t>
            </a:r>
            <a:r>
              <a:rPr lang="en-US" dirty="0" err="1"/>
              <a:t>haproxy</a:t>
            </a:r>
            <a:r>
              <a:rPr lang="en-US" dirty="0"/>
              <a:t>::</a:t>
            </a:r>
            <a:r>
              <a:rPr lang="en-US" dirty="0" err="1"/>
              <a:t>install_package</a:t>
            </a:r>
            <a:endParaRPr lang="en-US" dirty="0"/>
          </a:p>
          <a:p>
            <a:r>
              <a:rPr lang="en-US" dirty="0"/>
              <a:t>ec2-50-18-19-208.us-west-1.compute.amazonaws.com   * </a:t>
            </a:r>
            <a:r>
              <a:rPr lang="en-US" dirty="0" err="1"/>
              <a:t>apt_package</a:t>
            </a:r>
            <a:r>
              <a:rPr lang="en-US" dirty="0"/>
              <a:t>[</a:t>
            </a:r>
            <a:r>
              <a:rPr lang="en-US" dirty="0" err="1"/>
              <a:t>haproxy</a:t>
            </a:r>
            <a:r>
              <a:rPr lang="en-US" dirty="0"/>
              <a:t>] action install (up to date)</a:t>
            </a:r>
          </a:p>
          <a:p>
            <a:r>
              <a:rPr lang="en-US" dirty="0"/>
              <a:t>ec2-50-18-19-208.us-west-1.compute.amazonaws.com   * directory[/</a:t>
            </a:r>
            <a:r>
              <a:rPr lang="en-US" dirty="0" err="1"/>
              <a:t>etc</a:t>
            </a:r>
            <a:r>
              <a:rPr lang="en-US" dirty="0"/>
              <a:t>/</a:t>
            </a:r>
            <a:r>
              <a:rPr lang="en-US" dirty="0" err="1"/>
              <a:t>haproxy</a:t>
            </a:r>
            <a:r>
              <a:rPr lang="en-US" dirty="0"/>
              <a:t>] action create (up to date)</a:t>
            </a:r>
          </a:p>
          <a:p>
            <a:r>
              <a:rPr lang="en-US" dirty="0"/>
              <a:t>ec2-50-18-19-208.us-west-1.compute.amazonaws.com   * template[/</a:t>
            </a:r>
            <a:r>
              <a:rPr lang="en-US" dirty="0" err="1"/>
              <a:t>etc</a:t>
            </a:r>
            <a:r>
              <a:rPr lang="en-US" dirty="0"/>
              <a:t>/</a:t>
            </a:r>
            <a:r>
              <a:rPr lang="en-US" dirty="0" err="1"/>
              <a:t>init.d</a:t>
            </a:r>
            <a:r>
              <a:rPr lang="en-US" dirty="0"/>
              <a:t>/</a:t>
            </a:r>
            <a:r>
              <a:rPr lang="en-US" dirty="0" err="1"/>
              <a:t>haproxy</a:t>
            </a:r>
            <a:r>
              <a:rPr lang="en-US" dirty="0"/>
              <a:t>] action create (up to date)</a:t>
            </a:r>
          </a:p>
          <a:p>
            <a:r>
              <a:rPr lang="en-US" dirty="0"/>
              <a:t>ec2-50-18-19-208.us-west-1.compute.amazonaws.com Recipe: </a:t>
            </a:r>
            <a:r>
              <a:rPr lang="en-US" dirty="0" err="1"/>
              <a:t>haproxy</a:t>
            </a:r>
            <a:r>
              <a:rPr lang="en-US" dirty="0"/>
              <a:t>::default</a:t>
            </a:r>
          </a:p>
          <a:p>
            <a:r>
              <a:rPr lang="en-US" dirty="0"/>
              <a:t>ec2-50-18-19-208.us-west-1.compute.amazonaws.com   * </a:t>
            </a:r>
            <a:r>
              <a:rPr lang="en-US" dirty="0" err="1"/>
              <a:t>cookbook_file</a:t>
            </a:r>
            <a:r>
              <a:rPr lang="en-US" dirty="0"/>
              <a:t>[/</a:t>
            </a:r>
            <a:r>
              <a:rPr lang="en-US" dirty="0" err="1"/>
              <a:t>etc</a:t>
            </a:r>
            <a:r>
              <a:rPr lang="en-US" dirty="0"/>
              <a:t>/default/</a:t>
            </a:r>
            <a:r>
              <a:rPr lang="en-US" dirty="0" err="1"/>
              <a:t>haproxy</a:t>
            </a:r>
            <a:r>
              <a:rPr lang="en-US" dirty="0"/>
              <a:t>] action create (up to date)</a:t>
            </a:r>
          </a:p>
          <a:p>
            <a:r>
              <a:rPr lang="en-US" dirty="0"/>
              <a:t>ec2-50-18-19-208.us-west-1.compute.amazonaws.com   * </a:t>
            </a:r>
            <a:r>
              <a:rPr lang="en-US" dirty="0" err="1"/>
              <a:t>haproxy_lb</a:t>
            </a:r>
            <a:r>
              <a:rPr lang="en-US" dirty="0"/>
              <a:t>[admin] action create (up to date)</a:t>
            </a:r>
          </a:p>
          <a:p>
            <a:r>
              <a:rPr lang="en-US" dirty="0"/>
              <a:t>ec2-50-18-19-208.us-west-1.compute.amazonaws.com   * </a:t>
            </a:r>
            <a:r>
              <a:rPr lang="en-US" dirty="0" err="1"/>
              <a:t>haproxy_lb</a:t>
            </a:r>
            <a:r>
              <a:rPr lang="en-US" dirty="0"/>
              <a:t>[http] action create (up to date)</a:t>
            </a:r>
          </a:p>
          <a:p>
            <a:r>
              <a:rPr lang="en-US" dirty="0"/>
              <a:t>ec2-50-18-19-208.us-west-1.compute.amazonaws.com   * </a:t>
            </a:r>
            <a:r>
              <a:rPr lang="en-US" dirty="0" err="1"/>
              <a:t>haproxy_lb</a:t>
            </a:r>
            <a:r>
              <a:rPr lang="en-US" dirty="0"/>
              <a:t>[servers-http] action create (up to date)</a:t>
            </a:r>
          </a:p>
          <a:p>
            <a:r>
              <a:rPr lang="en-US" dirty="0"/>
              <a:t>ec2-50-18-19-208.us-west-1.compute.amazonaws.com   * template[/</a:t>
            </a:r>
            <a:r>
              <a:rPr lang="en-US" dirty="0" err="1"/>
              <a:t>etc</a:t>
            </a:r>
            <a:r>
              <a:rPr lang="en-US" dirty="0"/>
              <a:t>/</a:t>
            </a:r>
            <a:r>
              <a:rPr lang="en-US" dirty="0" err="1"/>
              <a:t>haproxy</a:t>
            </a:r>
            <a:r>
              <a:rPr lang="en-US" dirty="0"/>
              <a:t>/</a:t>
            </a:r>
            <a:r>
              <a:rPr lang="en-US" dirty="0" err="1"/>
              <a:t>haproxy.cfg</a:t>
            </a:r>
            <a:r>
              <a:rPr lang="en-US" dirty="0"/>
              <a:t>] action create</a:t>
            </a:r>
          </a:p>
          <a:p>
            <a:r>
              <a:rPr lang="en-US" dirty="0"/>
              <a:t>ec2-50-18-19-208.us-west-1.compute.amazonaws.com     - update content in file /</a:t>
            </a:r>
            <a:r>
              <a:rPr lang="en-US" dirty="0" err="1"/>
              <a:t>etc</a:t>
            </a:r>
            <a:r>
              <a:rPr lang="en-US" dirty="0"/>
              <a:t>/</a:t>
            </a:r>
            <a:r>
              <a:rPr lang="en-US" dirty="0" err="1"/>
              <a:t>haproxy</a:t>
            </a:r>
            <a:r>
              <a:rPr lang="en-US" dirty="0"/>
              <a:t>/</a:t>
            </a:r>
            <a:r>
              <a:rPr lang="en-US" dirty="0" err="1"/>
              <a:t>haproxy.cfg</a:t>
            </a:r>
            <a:r>
              <a:rPr lang="en-US" dirty="0"/>
              <a:t> from 6002e2 to 30daff</a:t>
            </a:r>
          </a:p>
          <a:p>
            <a:r>
              <a:rPr lang="en-US" dirty="0"/>
              <a:t>ec2-50-18-19-208.us-west-1.compute.amazonaws.com     --- /</a:t>
            </a:r>
            <a:r>
              <a:rPr lang="en-US" dirty="0" err="1"/>
              <a:t>etc</a:t>
            </a:r>
            <a:r>
              <a:rPr lang="en-US" dirty="0"/>
              <a:t>/</a:t>
            </a:r>
            <a:r>
              <a:rPr lang="en-US" dirty="0" err="1"/>
              <a:t>haproxy</a:t>
            </a:r>
            <a:r>
              <a:rPr lang="en-US" dirty="0"/>
              <a:t>/</a:t>
            </a:r>
            <a:r>
              <a:rPr lang="en-US" dirty="0" err="1"/>
              <a:t>haproxy.cfg</a:t>
            </a:r>
            <a:r>
              <a:rPr lang="en-US" dirty="0"/>
              <a:t>	2015-05-16 08:17:46.788804000 +0000</a:t>
            </a:r>
          </a:p>
          <a:p>
            <a:r>
              <a:rPr lang="en-US" dirty="0"/>
              <a:t>ec2-50-18-19-208.us-west-1.compute.amazonaws.com     +++ /</a:t>
            </a:r>
            <a:r>
              <a:rPr lang="en-US" dirty="0" err="1"/>
              <a:t>tmp</a:t>
            </a:r>
            <a:r>
              <a:rPr lang="en-US" dirty="0"/>
              <a:t>/chef-rendered-template20150516-21702-4j04ky	2015-05-16 08:45:52.540804000 +0000</a:t>
            </a:r>
          </a:p>
          <a:p>
            <a:r>
              <a:rPr lang="en-US" dirty="0"/>
              <a:t>ec2-50-18-19-208.us-west-1.compute.amazonaws.com     @@ -35,7 +35,6 @@</a:t>
            </a:r>
          </a:p>
          <a:p>
            <a:r>
              <a:rPr lang="en-US" dirty="0"/>
              <a:t>ec2-50-18-19-208.us-west-1.compute.amazonaws.com</a:t>
            </a:r>
          </a:p>
          <a:p>
            <a:r>
              <a:rPr lang="en-US" dirty="0"/>
              <a:t>ec2-50-18-19-208.us-west-1.compute.amazonaws.com</a:t>
            </a:r>
          </a:p>
          <a:p>
            <a:r>
              <a:rPr lang="en-US" dirty="0"/>
              <a:t>ec2-50-18-19-208.us-west-1.compute.amazonaws.com      backend servers-http</a:t>
            </a:r>
          </a:p>
          <a:p>
            <a:r>
              <a:rPr lang="en-US" dirty="0"/>
              <a:t>ec2-50-18-19-208.us-west-1.compute.amazonaws.com     -  server ec2-54-176-64-173.us-west-1.compute.amazonaws.com 54.176.64.173:80 weight 1 </a:t>
            </a:r>
            <a:r>
              <a:rPr lang="en-US" dirty="0" err="1"/>
              <a:t>maxconn</a:t>
            </a:r>
            <a:r>
              <a:rPr lang="en-US" dirty="0"/>
              <a:t> 100 check</a:t>
            </a:r>
          </a:p>
          <a:p>
            <a:r>
              <a:rPr lang="en-US" dirty="0"/>
              <a:t>ec2-50-18-19-208.us-west-1.compute.amazonaws.com        server ec2-204-236-155-223.us-west-1.compute.amazonaws.com 204.236.155.223:80 weight 1 </a:t>
            </a:r>
            <a:r>
              <a:rPr lang="en-US" dirty="0" err="1"/>
              <a:t>maxconn</a:t>
            </a:r>
            <a:r>
              <a:rPr lang="en-US" dirty="0"/>
              <a:t> 100 check</a:t>
            </a:r>
          </a:p>
          <a:p>
            <a:r>
              <a:rPr lang="en-US" dirty="0"/>
              <a:t>ec2-50-18-19-208.us-west-1.compute.amazonaws.com</a:t>
            </a:r>
          </a:p>
          <a:p>
            <a:r>
              <a:rPr lang="en-US" dirty="0"/>
              <a:t>ec2-50-18-19-208.us-west-1.compute.amazonaws.com</a:t>
            </a:r>
          </a:p>
          <a:p>
            <a:r>
              <a:rPr lang="en-US" dirty="0"/>
              <a:t>ec2-50-18-19-208.us-west-1.compute.amazonaws.com   * service[</a:t>
            </a:r>
            <a:r>
              <a:rPr lang="en-US" dirty="0" err="1"/>
              <a:t>haproxy</a:t>
            </a:r>
            <a:r>
              <a:rPr lang="en-US" dirty="0"/>
              <a:t>] action enable (up to date)</a:t>
            </a:r>
          </a:p>
          <a:p>
            <a:r>
              <a:rPr lang="en-US" dirty="0"/>
              <a:t>ec2-50-18-19-208.us-west-1.compute.amazonaws.com   * service[</a:t>
            </a:r>
            <a:r>
              <a:rPr lang="en-US" dirty="0" err="1"/>
              <a:t>haproxy</a:t>
            </a:r>
            <a:r>
              <a:rPr lang="en-US" dirty="0"/>
              <a:t>] action start (up to date)</a:t>
            </a:r>
          </a:p>
          <a:p>
            <a:r>
              <a:rPr lang="en-US" dirty="0"/>
              <a:t>ec2-50-18-19-208.us-west-1.compute.amazonaws.com   * service[</a:t>
            </a:r>
            <a:r>
              <a:rPr lang="en-US" dirty="0" err="1"/>
              <a:t>haproxy</a:t>
            </a:r>
            <a:r>
              <a:rPr lang="en-US" dirty="0"/>
              <a:t>] action reload</a:t>
            </a:r>
          </a:p>
          <a:p>
            <a:r>
              <a:rPr lang="en-US" dirty="0"/>
              <a:t>ec2-50-18-19-208.us-west-1.compute.amazonaws.com     - reload service service[</a:t>
            </a:r>
            <a:r>
              <a:rPr lang="en-US" dirty="0" err="1"/>
              <a:t>haproxy</a:t>
            </a:r>
            <a:r>
              <a:rPr lang="en-US" dirty="0"/>
              <a:t>]</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2/11 resources updated in 6.36575247 seconds</a:t>
            </a:r>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1"/>
          </p:nvPr>
        </p:nvSpPr>
        <p:spPr/>
        <p:txBody>
          <a:bodyPr/>
          <a:lstStyle/>
          <a:p>
            <a:r>
              <a:rPr lang="en-US" dirty="0"/>
              <a:t>$ knife </a:t>
            </a:r>
            <a:r>
              <a:rPr lang="en-US" dirty="0" err="1"/>
              <a:t>ssh</a:t>
            </a:r>
            <a:r>
              <a:rPr lang="en-US" dirty="0"/>
              <a:t> "name:node2" -x </a:t>
            </a:r>
            <a:r>
              <a:rPr lang="en-US" dirty="0" smtClean="0"/>
              <a:t>USER -P PWD "</a:t>
            </a:r>
            <a:r>
              <a:rPr lang="en-US" dirty="0" err="1"/>
              <a:t>sudo</a:t>
            </a:r>
            <a:r>
              <a:rPr lang="en-US" dirty="0"/>
              <a:t> chef-client"</a:t>
            </a:r>
          </a:p>
        </p:txBody>
      </p:sp>
    </p:spTree>
    <p:extLst>
      <p:ext uri="{BB962C8B-B14F-4D97-AF65-F5344CB8AC3E}">
        <p14:creationId xmlns:p14="http://schemas.microsoft.com/office/powerpoint/2010/main" val="79432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One more thing...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0934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Home Page</a:t>
            </a:r>
            <a:endParaRPr lang="en-US" dirty="0"/>
          </a:p>
        </p:txBody>
      </p:sp>
      <p:sp>
        <p:nvSpPr>
          <p:cNvPr id="3" name="Subtitle 2"/>
          <p:cNvSpPr>
            <a:spLocks noGrp="1"/>
          </p:cNvSpPr>
          <p:nvPr>
            <p:ph type="subTitle" idx="1"/>
          </p:nvPr>
        </p:nvSpPr>
        <p:spPr>
          <a:xfrm>
            <a:off x="2260314" y="2629587"/>
            <a:ext cx="8230599" cy="3605395"/>
          </a:xfrm>
        </p:spPr>
        <p:txBody>
          <a:bodyPr/>
          <a:lstStyle/>
          <a:p>
            <a:pPr marL="457200" indent="-457200">
              <a:lnSpc>
                <a:spcPct val="120000"/>
              </a:lnSpc>
              <a:buFont typeface="Wingdings" charset="2"/>
              <a:buChar char="q"/>
            </a:pPr>
            <a:r>
              <a:rPr lang="en-US" dirty="0" smtClean="0"/>
              <a:t>Update the apache cookbook's template to new page found at URL</a:t>
            </a:r>
          </a:p>
          <a:p>
            <a:pPr marL="457200" indent="-457200">
              <a:lnSpc>
                <a:spcPct val="120000"/>
              </a:lnSpc>
              <a:buFont typeface="Wingdings" charset="2"/>
              <a:buChar char="q"/>
            </a:pPr>
            <a:r>
              <a:rPr lang="en-US" dirty="0" smtClean="0"/>
              <a:t>Bump version of cookbook</a:t>
            </a:r>
          </a:p>
          <a:p>
            <a:pPr marL="457200" indent="-457200">
              <a:lnSpc>
                <a:spcPct val="120000"/>
              </a:lnSpc>
              <a:buFont typeface="Wingdings" charset="2"/>
              <a:buChar char="q"/>
            </a:pPr>
            <a:r>
              <a:rPr lang="en-US" dirty="0" smtClean="0"/>
              <a:t>Upload cookbook</a:t>
            </a:r>
          </a:p>
          <a:p>
            <a:pPr marL="457200" indent="-457200">
              <a:lnSpc>
                <a:spcPct val="120000"/>
              </a:lnSpc>
              <a:buFont typeface="Wingdings" charset="2"/>
              <a:buChar char="q"/>
            </a:pPr>
            <a:r>
              <a:rPr lang="en-US" dirty="0" smtClean="0"/>
              <a:t>Update all nodes</a:t>
            </a:r>
          </a:p>
          <a:p>
            <a:pPr marL="457200" indent="-457200">
              <a:lnSpc>
                <a:spcPct val="120000"/>
              </a:lnSpc>
              <a:buFont typeface="Wingdings" charset="2"/>
              <a:buChar char="q"/>
            </a:pPr>
            <a:r>
              <a:rPr lang="en-US" dirty="0" smtClean="0"/>
              <a:t>Verify only the web node in the union updated</a:t>
            </a:r>
          </a:p>
          <a:p>
            <a:pPr marL="457200" indent="-457200">
              <a:lnSpc>
                <a:spcPct val="120000"/>
              </a:lnSpc>
              <a:buFont typeface="Wingdings" charset="2"/>
              <a:buChar char="q"/>
            </a:pPr>
            <a:endParaRPr lang="en-US" dirty="0" smtClean="0"/>
          </a:p>
        </p:txBody>
      </p:sp>
    </p:spTree>
    <p:extLst>
      <p:ext uri="{BB962C8B-B14F-4D97-AF65-F5344CB8AC3E}">
        <p14:creationId xmlns:p14="http://schemas.microsoft.com/office/powerpoint/2010/main" val="375408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Ready for Production</a:t>
            </a:r>
            <a:endParaRPr lang="en-US" dirty="0"/>
          </a:p>
        </p:txBody>
      </p:sp>
      <p:sp>
        <p:nvSpPr>
          <p:cNvPr id="3" name="Subtitle 2"/>
          <p:cNvSpPr>
            <a:spLocks noGrp="1"/>
          </p:cNvSpPr>
          <p:nvPr>
            <p:ph type="subTitle" idx="1"/>
          </p:nvPr>
        </p:nvSpPr>
        <p:spPr/>
        <p:txBody>
          <a:bodyPr/>
          <a:lstStyle/>
          <a:p>
            <a:pPr marL="457200" indent="-457200">
              <a:lnSpc>
                <a:spcPct val="120000"/>
              </a:lnSpc>
              <a:buFont typeface="Wingdings" charset="2"/>
              <a:buChar char="q"/>
            </a:pPr>
            <a:r>
              <a:rPr lang="en-US" dirty="0" smtClean="0"/>
              <a:t>Update the production environment cookbook restriction to latest apache version</a:t>
            </a:r>
          </a:p>
          <a:p>
            <a:pPr marL="457200" indent="-457200">
              <a:lnSpc>
                <a:spcPct val="120000"/>
              </a:lnSpc>
              <a:buFont typeface="Wingdings" charset="2"/>
              <a:buChar char="q"/>
            </a:pPr>
            <a:r>
              <a:rPr lang="en-US" dirty="0" smtClean="0"/>
              <a:t>Update all nodes</a:t>
            </a:r>
          </a:p>
          <a:p>
            <a:pPr marL="457200" indent="-457200">
              <a:lnSpc>
                <a:spcPct val="120000"/>
              </a:lnSpc>
              <a:buFont typeface="Wingdings" charset="2"/>
              <a:buChar char="q"/>
            </a:pPr>
            <a:r>
              <a:rPr lang="en-US" dirty="0" smtClean="0"/>
              <a:t>Verify that all production nodes have updated</a:t>
            </a:r>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13159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a:t>
            </a:r>
            <a:r>
              <a:rPr lang="en-US" smtClean="0"/>
              <a:t>you answer?</a:t>
            </a:r>
            <a:endParaRPr lang="en-US"/>
          </a:p>
        </p:txBody>
      </p:sp>
    </p:spTree>
    <p:extLst>
      <p:ext uri="{BB962C8B-B14F-4D97-AF65-F5344CB8AC3E}">
        <p14:creationId xmlns:p14="http://schemas.microsoft.com/office/powerpoint/2010/main" val="224514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Further Resources</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2569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do I do now?</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q"/>
            </a:pPr>
            <a:r>
              <a:rPr lang="en-US" dirty="0" smtClean="0"/>
              <a:t>Provide you with resources that you can read</a:t>
            </a:r>
          </a:p>
          <a:p>
            <a:pPr marL="285750" indent="-285750">
              <a:buFont typeface="Wingdings" charset="2"/>
              <a:buChar char="q"/>
            </a:pPr>
            <a:r>
              <a:rPr lang="en-US" dirty="0" smtClean="0"/>
              <a:t>Provide you with resources that you can watch</a:t>
            </a:r>
          </a:p>
          <a:p>
            <a:pPr marL="285750" indent="-285750">
              <a:buFont typeface="Wingdings" charset="2"/>
              <a:buChar char="q"/>
            </a:pPr>
            <a:r>
              <a:rPr lang="en-US" dirty="0" smtClean="0"/>
              <a:t>Provide you with resources that you can listen</a:t>
            </a:r>
          </a:p>
          <a:p>
            <a:pPr marL="285750" indent="-285750">
              <a:buFont typeface="Wingdings" charset="2"/>
              <a:buChar char="q"/>
            </a:pPr>
            <a:r>
              <a:rPr lang="en-US" dirty="0" smtClean="0"/>
              <a:t>Provide you with resources that you can attend</a:t>
            </a:r>
          </a:p>
        </p:txBody>
      </p:sp>
      <p:sp>
        <p:nvSpPr>
          <p:cNvPr id="4" name="Content Placeholder 3"/>
          <p:cNvSpPr>
            <a:spLocks noGrp="1"/>
          </p:cNvSpPr>
          <p:nvPr>
            <p:ph sz="quarter" idx="11"/>
          </p:nvPr>
        </p:nvSpPr>
        <p:spPr/>
        <p:txBody>
          <a:bodyPr>
            <a:normAutofit fontScale="92500" lnSpcReduction="10000"/>
          </a:bodyPr>
          <a:lstStyle/>
          <a:p>
            <a:r>
              <a:rPr lang="en-US" dirty="0" smtClean="0"/>
              <a:t>To learn more you are going to need more practice and more resources. It takes a village and a couple of web servers.</a:t>
            </a:r>
            <a:endParaRPr lang="en-US" dirty="0"/>
          </a:p>
        </p:txBody>
      </p:sp>
    </p:spTree>
    <p:extLst>
      <p:ext uri="{BB962C8B-B14F-4D97-AF65-F5344CB8AC3E}">
        <p14:creationId xmlns:p14="http://schemas.microsoft.com/office/powerpoint/2010/main" val="157348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https://</a:t>
            </a:r>
            <a:r>
              <a:rPr lang="en-US" dirty="0" err="1" smtClean="0"/>
              <a:t>goo.gl</a:t>
            </a:r>
            <a:r>
              <a:rPr lang="en-US" dirty="0"/>
              <a:t>/cExAi1</a:t>
            </a:r>
          </a:p>
        </p:txBody>
      </p:sp>
      <p:sp>
        <p:nvSpPr>
          <p:cNvPr id="5" name="Subtitle 4"/>
          <p:cNvSpPr>
            <a:spLocks noGrp="1"/>
          </p:cNvSpPr>
          <p:nvPr>
            <p:ph type="subTitle" idx="1"/>
          </p:nvPr>
        </p:nvSpPr>
        <p:spPr/>
        <p:txBody>
          <a:bodyPr/>
          <a:lstStyle/>
          <a:p>
            <a:r>
              <a:rPr lang="en-US" dirty="0" smtClean="0"/>
              <a:t>The slides from this workshop.</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35817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endParaRPr lang="en-US" b="1" dirty="0">
              <a:solidFill>
                <a:srgbClr val="204A87"/>
              </a:solidFill>
              <a:latin typeface="Courier New"/>
              <a:cs typeface="Courier New"/>
            </a:endParaRPr>
          </a:p>
        </p:txBody>
      </p:sp>
      <p:cxnSp>
        <p:nvCxnSpPr>
          <p:cNvPr id="5" name="Straight Connector 4"/>
          <p:cNvCxnSpPr/>
          <p:nvPr/>
        </p:nvCxnSpPr>
        <p:spPr>
          <a:xfrm flipV="1">
            <a:off x="2335970" y="3128890"/>
            <a:ext cx="916262" cy="4607"/>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148565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5" name="Subtitle 4"/>
          <p:cNvSpPr>
            <a:spLocks noGrp="1"/>
          </p:cNvSpPr>
          <p:nvPr>
            <p:ph type="subTitle" idx="1"/>
          </p:nvPr>
        </p:nvSpPr>
        <p:spPr/>
        <p:txBody>
          <a:bodyPr/>
          <a:lstStyle/>
          <a:p>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3042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21" y="511841"/>
            <a:ext cx="3042666" cy="3989273"/>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2260314" y="2629588"/>
            <a:ext cx="6551905" cy="2509816"/>
          </a:xfrm>
        </p:spPr>
        <p:txBody>
          <a:bodyPr/>
          <a:lstStyle/>
          <a:p>
            <a:r>
              <a:rPr lang="en-US" dirty="0"/>
              <a:t>A Guide to Configuration Management and Automation</a:t>
            </a:r>
          </a:p>
        </p:txBody>
      </p:sp>
    </p:spTree>
    <p:extLst>
      <p:ext uri="{BB962C8B-B14F-4D97-AF65-F5344CB8AC3E}">
        <p14:creationId xmlns:p14="http://schemas.microsoft.com/office/powerpoint/2010/main" val="420815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2260315" y="2629588"/>
            <a:ext cx="6618748" cy="2509816"/>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2"/>
          <a:stretch>
            <a:fillRect/>
          </a:stretch>
        </p:blipFill>
        <p:spPr>
          <a:xfrm>
            <a:off x="9059755" y="622666"/>
            <a:ext cx="2883635" cy="3764185"/>
          </a:xfrm>
          <a:prstGeom prst="rect">
            <a:avLst/>
          </a:prstGeom>
        </p:spPr>
      </p:pic>
    </p:spTree>
    <p:extLst>
      <p:ext uri="{BB962C8B-B14F-4D97-AF65-F5344CB8AC3E}">
        <p14:creationId xmlns:p14="http://schemas.microsoft.com/office/powerpoint/2010/main" val="99542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Activity focused learning for those new to Chef.</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145436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do I do now?</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ü"/>
            </a:pPr>
            <a:r>
              <a:rPr lang="en-US" dirty="0" smtClean="0"/>
              <a:t>Provide you with resources that you can read</a:t>
            </a:r>
          </a:p>
          <a:p>
            <a:pPr marL="285750" indent="-285750">
              <a:buFont typeface="Wingdings" charset="2"/>
              <a:buChar char="q"/>
            </a:pPr>
            <a:r>
              <a:rPr lang="en-US" dirty="0" smtClean="0"/>
              <a:t>Provide you with resources that you can watch</a:t>
            </a:r>
          </a:p>
          <a:p>
            <a:pPr marL="285750" indent="-285750">
              <a:buFont typeface="Wingdings" charset="2"/>
              <a:buChar char="q"/>
            </a:pPr>
            <a:r>
              <a:rPr lang="en-US" dirty="0" smtClean="0"/>
              <a:t>Provide you with resources that you can listen</a:t>
            </a:r>
          </a:p>
          <a:p>
            <a:pPr marL="285750" indent="-285750">
              <a:buFont typeface="Wingdings" charset="2"/>
              <a:buChar char="q"/>
            </a:pPr>
            <a:r>
              <a:rPr lang="en-US" dirty="0" smtClean="0"/>
              <a:t>Provide you with resources that you can attend</a:t>
            </a:r>
          </a:p>
        </p:txBody>
      </p:sp>
      <p:sp>
        <p:nvSpPr>
          <p:cNvPr id="4" name="Content Placeholder 3"/>
          <p:cNvSpPr>
            <a:spLocks noGrp="1"/>
          </p:cNvSpPr>
          <p:nvPr>
            <p:ph sz="quarter" idx="11"/>
          </p:nvPr>
        </p:nvSpPr>
        <p:spPr/>
        <p:txBody>
          <a:bodyPr>
            <a:normAutofit fontScale="92500" lnSpcReduction="10000"/>
          </a:bodyPr>
          <a:lstStyle/>
          <a:p>
            <a:r>
              <a:rPr lang="en-US" dirty="0" smtClean="0"/>
              <a:t>To learn more you are going to need more practice and more resources. It takes a village and a couple of web servers.</a:t>
            </a:r>
            <a:endParaRPr lang="en-US" dirty="0"/>
          </a:p>
        </p:txBody>
      </p:sp>
    </p:spTree>
    <p:extLst>
      <p:ext uri="{BB962C8B-B14F-4D97-AF65-F5344CB8AC3E}">
        <p14:creationId xmlns:p14="http://schemas.microsoft.com/office/powerpoint/2010/main" val="4278356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89097" y="-281789"/>
            <a:ext cx="2786725" cy="7688405"/>
            <a:chOff x="10129097" y="-318075"/>
            <a:chExt cx="2786725" cy="7688405"/>
          </a:xfrm>
        </p:grpSpPr>
        <p:pic>
          <p:nvPicPr>
            <p:cNvPr id="7" name="Picture 6"/>
            <p:cNvPicPr>
              <a:picLocks noChangeAspect="1"/>
            </p:cNvPicPr>
            <p:nvPr/>
          </p:nvPicPr>
          <p:blipFill>
            <a:blip r:embed="rId2"/>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2"/>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2"/>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2"/>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err="1" smtClean="0"/>
              <a:t>Youtube</a:t>
            </a:r>
            <a:r>
              <a:rPr lang="en-US" dirty="0" smtClean="0"/>
              <a:t> Channel</a:t>
            </a:r>
            <a:endParaRPr lang="en-US" dirty="0"/>
          </a:p>
        </p:txBody>
      </p:sp>
      <p:sp>
        <p:nvSpPr>
          <p:cNvPr id="5" name="Subtitle 4"/>
          <p:cNvSpPr>
            <a:spLocks noGrp="1"/>
          </p:cNvSpPr>
          <p:nvPr>
            <p:ph type="subTitle" idx="1"/>
          </p:nvPr>
        </p:nvSpPr>
        <p:spPr/>
        <p:txBody>
          <a:bodyPr/>
          <a:lstStyle/>
          <a:p>
            <a:pPr marL="457200" indent="-457200">
              <a:buFont typeface="Arial"/>
              <a:buChar char="•"/>
            </a:pPr>
            <a:r>
              <a:rPr lang="en-US" dirty="0" err="1" smtClean="0"/>
              <a:t>ChefConf</a:t>
            </a:r>
            <a:r>
              <a:rPr lang="en-US" dirty="0" smtClean="0"/>
              <a:t> Talks</a:t>
            </a:r>
          </a:p>
          <a:p>
            <a:pPr marL="457200" indent="-457200">
              <a:buFont typeface="Arial"/>
              <a:buChar char="•"/>
            </a:pPr>
            <a:r>
              <a:rPr lang="en-US" dirty="0" smtClean="0"/>
              <a:t>Training Videos</a:t>
            </a:r>
          </a:p>
        </p:txBody>
      </p:sp>
      <p:sp>
        <p:nvSpPr>
          <p:cNvPr id="3" name="Rectangle 2"/>
          <p:cNvSpPr/>
          <p:nvPr/>
        </p:nvSpPr>
        <p:spPr>
          <a:xfrm>
            <a:off x="3610866" y="6263711"/>
            <a:ext cx="4970268" cy="369332"/>
          </a:xfrm>
          <a:prstGeom prst="rect">
            <a:avLst/>
          </a:prstGeom>
        </p:spPr>
        <p:txBody>
          <a:bodyPr wrap="none">
            <a:spAutoFit/>
          </a:bodyPr>
          <a:lstStyle/>
          <a:p>
            <a:pPr algn="ctr"/>
            <a:r>
              <a:rPr lang="en-US" dirty="0"/>
              <a:t>https://</a:t>
            </a:r>
            <a:r>
              <a:rPr lang="en-US" dirty="0" err="1"/>
              <a:t>www.youtube.com</a:t>
            </a:r>
            <a:r>
              <a:rPr lang="en-US" dirty="0"/>
              <a:t>/user/</a:t>
            </a:r>
            <a:r>
              <a:rPr lang="en-US" dirty="0" err="1"/>
              <a:t>getchef</a:t>
            </a:r>
            <a:r>
              <a:rPr lang="en-US" dirty="0"/>
              <a:t>/</a:t>
            </a:r>
            <a:r>
              <a:rPr lang="en-US" dirty="0" smtClean="0"/>
              <a:t>playlists</a:t>
            </a:r>
          </a:p>
        </p:txBody>
      </p:sp>
    </p:spTree>
    <p:extLst>
      <p:ext uri="{BB962C8B-B14F-4D97-AF65-F5344CB8AC3E}">
        <p14:creationId xmlns:p14="http://schemas.microsoft.com/office/powerpoint/2010/main" val="172781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odfight_header.pn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4600641" y="4565011"/>
            <a:ext cx="5930900" cy="1905000"/>
          </a:xfrm>
          <a:prstGeom prst="rect">
            <a:avLst/>
          </a:prstGeom>
        </p:spPr>
      </p:pic>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5" name="Subtitle 4"/>
          <p:cNvSpPr>
            <a:spLocks noGrp="1"/>
          </p:cNvSpPr>
          <p:nvPr>
            <p:ph type="subTitle" idx="1"/>
          </p:nvPr>
        </p:nvSpPr>
        <p:spPr/>
        <p:txBody>
          <a:bodyPr/>
          <a:lstStyle/>
          <a:p>
            <a:r>
              <a:rPr lang="en-US" dirty="0"/>
              <a:t>Food Fight is a bi-weekly podcast for the Chef community. We bring together the smartest people in the Chef community and the broader </a:t>
            </a:r>
            <a:r>
              <a:rPr lang="en-US" dirty="0" err="1"/>
              <a:t>DevOps</a:t>
            </a:r>
            <a:r>
              <a:rPr lang="en-US" dirty="0"/>
              <a:t> world to discuss the thorniest issues in system administration.</a:t>
            </a:r>
            <a:endParaRPr lang="en-US" dirty="0" smtClean="0"/>
          </a:p>
        </p:txBody>
      </p:sp>
    </p:spTree>
    <p:extLst>
      <p:ext uri="{BB962C8B-B14F-4D97-AF65-F5344CB8AC3E}">
        <p14:creationId xmlns:p14="http://schemas.microsoft.com/office/powerpoint/2010/main" val="55935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do I do now?</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ü"/>
            </a:pPr>
            <a:r>
              <a:rPr lang="en-US" dirty="0" smtClean="0"/>
              <a:t>Provide you with resources that you can read</a:t>
            </a:r>
          </a:p>
          <a:p>
            <a:pPr marL="285750" indent="-285750">
              <a:buFont typeface="Wingdings" charset="2"/>
              <a:buChar char="ü"/>
            </a:pPr>
            <a:r>
              <a:rPr lang="en-US" dirty="0" smtClean="0"/>
              <a:t>Provide you with resources that you can watch</a:t>
            </a:r>
          </a:p>
          <a:p>
            <a:pPr marL="285750" indent="-285750">
              <a:buFont typeface="Wingdings" charset="2"/>
              <a:buChar char="q"/>
            </a:pPr>
            <a:r>
              <a:rPr lang="en-US" dirty="0" smtClean="0"/>
              <a:t>Provide you with resources that you can listen</a:t>
            </a:r>
          </a:p>
          <a:p>
            <a:pPr marL="285750" indent="-285750">
              <a:buFont typeface="Wingdings" charset="2"/>
              <a:buChar char="q"/>
            </a:pPr>
            <a:r>
              <a:rPr lang="en-US" dirty="0" smtClean="0"/>
              <a:t>Provide you with resources that you can attend</a:t>
            </a:r>
          </a:p>
        </p:txBody>
      </p:sp>
      <p:sp>
        <p:nvSpPr>
          <p:cNvPr id="4" name="Content Placeholder 3"/>
          <p:cNvSpPr>
            <a:spLocks noGrp="1"/>
          </p:cNvSpPr>
          <p:nvPr>
            <p:ph sz="quarter" idx="11"/>
          </p:nvPr>
        </p:nvSpPr>
        <p:spPr/>
        <p:txBody>
          <a:bodyPr>
            <a:normAutofit fontScale="92500" lnSpcReduction="10000"/>
          </a:bodyPr>
          <a:lstStyle/>
          <a:p>
            <a:r>
              <a:rPr lang="en-US" dirty="0" smtClean="0"/>
              <a:t>To learn more you are going to need more practice and more resources. It takes a village and a couple of web servers.</a:t>
            </a:r>
            <a:endParaRPr lang="en-US" dirty="0"/>
          </a:p>
        </p:txBody>
      </p:sp>
    </p:spTree>
    <p:extLst>
      <p:ext uri="{BB962C8B-B14F-4D97-AF65-F5344CB8AC3E}">
        <p14:creationId xmlns:p14="http://schemas.microsoft.com/office/powerpoint/2010/main" val="161058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8087065" y="0"/>
            <a:ext cx="4104935" cy="6858000"/>
          </a:xfrm>
          <a:prstGeom prst="rect">
            <a:avLst/>
          </a:prstGeom>
        </p:spPr>
      </p:pic>
      <p:sp>
        <p:nvSpPr>
          <p:cNvPr id="4" name="Title 3"/>
          <p:cNvSpPr>
            <a:spLocks noGrp="1"/>
          </p:cNvSpPr>
          <p:nvPr>
            <p:ph type="ctrTitle"/>
          </p:nvPr>
        </p:nvSpPr>
        <p:spPr/>
        <p:txBody>
          <a:bodyPr>
            <a:normAutofit fontScale="90000"/>
          </a:bodyPr>
          <a:lstStyle/>
          <a:p>
            <a:r>
              <a:rPr lang="en-US" dirty="0" err="1" smtClean="0"/>
              <a:t>theshipshow.com</a:t>
            </a:r>
            <a:endParaRPr lang="en-US" dirty="0"/>
          </a:p>
        </p:txBody>
      </p:sp>
      <p:sp>
        <p:nvSpPr>
          <p:cNvPr id="5" name="Subtitle 4"/>
          <p:cNvSpPr>
            <a:spLocks noGrp="1"/>
          </p:cNvSpPr>
          <p:nvPr>
            <p:ph type="subTitle" idx="1"/>
          </p:nvPr>
        </p:nvSpPr>
        <p:spPr/>
        <p:txBody>
          <a:bodyPr/>
          <a:lstStyle/>
          <a:p>
            <a:r>
              <a:rPr lang="en-US" dirty="0"/>
              <a:t>The Ship Show is a twice-monthly podcast, featuring discussion on everything from build engineering to </a:t>
            </a:r>
            <a:r>
              <a:rPr lang="en-US" dirty="0" err="1"/>
              <a:t>devops</a:t>
            </a:r>
            <a:r>
              <a:rPr lang="en-US" dirty="0"/>
              <a:t> to release management, plus interviews, new tools and techniques, and reviews.</a:t>
            </a:r>
            <a:endParaRPr lang="en-US" dirty="0" smtClean="0"/>
          </a:p>
        </p:txBody>
      </p:sp>
    </p:spTree>
    <p:extLst>
      <p:ext uri="{BB962C8B-B14F-4D97-AF65-F5344CB8AC3E}">
        <p14:creationId xmlns:p14="http://schemas.microsoft.com/office/powerpoint/2010/main" val="268718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odfight_header.png"/>
          <p:cNvPicPr>
            <a:picLocks noChangeAspect="1"/>
          </p:cNvPicPr>
          <p:nvPr/>
        </p:nvPicPr>
        <p:blipFill>
          <a:blip r:embed="rId2">
            <a:alphaModFix amt="40000"/>
            <a:extLst>
              <a:ext uri="{28A0092B-C50C-407E-A947-70E740481C1C}">
                <a14:useLocalDpi xmlns:a14="http://schemas.microsoft.com/office/drawing/2010/main" val="0"/>
              </a:ext>
            </a:extLst>
          </a:blip>
          <a:stretch>
            <a:fillRect/>
          </a:stretch>
        </p:blipFill>
        <p:spPr>
          <a:xfrm>
            <a:off x="4600641" y="4565011"/>
            <a:ext cx="5930900" cy="1905000"/>
          </a:xfrm>
          <a:prstGeom prst="rect">
            <a:avLst/>
          </a:prstGeom>
        </p:spPr>
      </p:pic>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5" name="Subtitle 4"/>
          <p:cNvSpPr>
            <a:spLocks noGrp="1"/>
          </p:cNvSpPr>
          <p:nvPr>
            <p:ph type="subTitle" idx="1"/>
          </p:nvPr>
        </p:nvSpPr>
        <p:spPr/>
        <p:txBody>
          <a:bodyPr/>
          <a:lstStyle/>
          <a:p>
            <a:r>
              <a:rPr lang="en-US" dirty="0"/>
              <a:t>Food Fight is a bi-weekly podcast for the Chef community. We bring together the smartest people in the Chef community and the broader </a:t>
            </a:r>
            <a:r>
              <a:rPr lang="en-US" dirty="0" err="1"/>
              <a:t>DevOps</a:t>
            </a:r>
            <a:r>
              <a:rPr lang="en-US" dirty="0"/>
              <a:t> world to discuss the thorniest issues in system administration.</a:t>
            </a:r>
            <a:endParaRPr lang="en-US" dirty="0" smtClean="0"/>
          </a:p>
        </p:txBody>
      </p:sp>
    </p:spTree>
    <p:extLst>
      <p:ext uri="{BB962C8B-B14F-4D97-AF65-F5344CB8AC3E}">
        <p14:creationId xmlns:p14="http://schemas.microsoft.com/office/powerpoint/2010/main" val="206238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endParaRPr lang="en-US" b="1" dirty="0">
              <a:solidFill>
                <a:srgbClr val="204A87"/>
              </a:solidFill>
              <a:latin typeface="Courier New"/>
              <a:cs typeface="Courier New"/>
            </a:endParaRPr>
          </a:p>
        </p:txBody>
      </p:sp>
      <p:cxnSp>
        <p:nvCxnSpPr>
          <p:cNvPr id="7" name="Straight Connector 6"/>
          <p:cNvCxnSpPr/>
          <p:nvPr/>
        </p:nvCxnSpPr>
        <p:spPr>
          <a:xfrm>
            <a:off x="3515508" y="3144380"/>
            <a:ext cx="2172879" cy="10928"/>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9" name="Straight Connector 8"/>
          <p:cNvCxnSpPr/>
          <p:nvPr/>
        </p:nvCxnSpPr>
        <p:spPr>
          <a:xfrm flipV="1">
            <a:off x="2335970" y="3128890"/>
            <a:ext cx="916262" cy="4607"/>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355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do I do now?</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ü"/>
            </a:pPr>
            <a:r>
              <a:rPr lang="en-US" dirty="0" smtClean="0"/>
              <a:t>Provide you with resources that you can read</a:t>
            </a:r>
          </a:p>
          <a:p>
            <a:pPr marL="285750" indent="-285750">
              <a:buFont typeface="Wingdings" charset="2"/>
              <a:buChar char="ü"/>
            </a:pPr>
            <a:r>
              <a:rPr lang="en-US" dirty="0" smtClean="0"/>
              <a:t>Provide you with resources that you can watch</a:t>
            </a:r>
          </a:p>
          <a:p>
            <a:pPr marL="285750" indent="-285750">
              <a:buFont typeface="Wingdings" charset="2"/>
              <a:buChar char="ü"/>
            </a:pPr>
            <a:r>
              <a:rPr lang="en-US" dirty="0" smtClean="0"/>
              <a:t>Provide you with resources that you can listen</a:t>
            </a:r>
          </a:p>
          <a:p>
            <a:pPr marL="285750" indent="-285750">
              <a:buFont typeface="Wingdings" charset="2"/>
              <a:buChar char="q"/>
            </a:pPr>
            <a:r>
              <a:rPr lang="en-US" dirty="0" smtClean="0"/>
              <a:t>Provide you with resources that you can attend</a:t>
            </a:r>
          </a:p>
        </p:txBody>
      </p:sp>
      <p:sp>
        <p:nvSpPr>
          <p:cNvPr id="4" name="Content Placeholder 3"/>
          <p:cNvSpPr>
            <a:spLocks noGrp="1"/>
          </p:cNvSpPr>
          <p:nvPr>
            <p:ph sz="quarter" idx="11"/>
          </p:nvPr>
        </p:nvSpPr>
        <p:spPr/>
        <p:txBody>
          <a:bodyPr>
            <a:normAutofit fontScale="92500" lnSpcReduction="10000"/>
          </a:bodyPr>
          <a:lstStyle/>
          <a:p>
            <a:r>
              <a:rPr lang="en-US" dirty="0" smtClean="0"/>
              <a:t>To learn more you are going to need more practice and more resources. It takes a village and a couple of web servers.</a:t>
            </a:r>
            <a:endParaRPr lang="en-US" dirty="0"/>
          </a:p>
        </p:txBody>
      </p:sp>
    </p:spTree>
    <p:extLst>
      <p:ext uri="{BB962C8B-B14F-4D97-AF65-F5344CB8AC3E}">
        <p14:creationId xmlns:p14="http://schemas.microsoft.com/office/powerpoint/2010/main" val="184756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9542986" y="854760"/>
            <a:ext cx="2298632" cy="1755899"/>
          </a:xfrm>
          <a:prstGeom prst="rect">
            <a:avLst/>
          </a:prstGeom>
        </p:spPr>
      </p:pic>
      <p:sp>
        <p:nvSpPr>
          <p:cNvPr id="2" name="Title 1"/>
          <p:cNvSpPr>
            <a:spLocks noGrp="1"/>
          </p:cNvSpPr>
          <p:nvPr>
            <p:ph type="ctrTitle"/>
          </p:nvPr>
        </p:nvSpPr>
        <p:spPr/>
        <p:txBody>
          <a:bodyPr>
            <a:normAutofit fontScale="90000"/>
          </a:bodyPr>
          <a:lstStyle/>
          <a:p>
            <a:r>
              <a:rPr lang="en-US" dirty="0" smtClean="0"/>
              <a:t>Chef Developers' IRC Meeting</a:t>
            </a:r>
            <a:endParaRPr lang="en-US" dirty="0"/>
          </a:p>
        </p:txBody>
      </p:sp>
      <p:sp>
        <p:nvSpPr>
          <p:cNvPr id="3" name="Subtitle 2"/>
          <p:cNvSpPr>
            <a:spLocks noGrp="1"/>
          </p:cNvSpPr>
          <p:nvPr>
            <p:ph type="subTitle" idx="1"/>
          </p:nvPr>
        </p:nvSpPr>
        <p:spPr>
          <a:xfrm>
            <a:off x="2260314" y="2629587"/>
            <a:ext cx="8230599" cy="3648799"/>
          </a:xfrm>
        </p:spPr>
        <p:txBody>
          <a:bodyPr/>
          <a:lstStyle/>
          <a:p>
            <a:r>
              <a:rPr lang="en-US" dirty="0"/>
              <a:t>Join members of the Chef Community in a meeting for Chef Developers where we’ll discuss the future of the Chef project and other things pertinent to the community</a:t>
            </a:r>
            <a:r>
              <a:rPr lang="en-US" dirty="0" smtClean="0"/>
              <a:t>.</a:t>
            </a:r>
          </a:p>
          <a:p>
            <a:endParaRPr lang="en-US" dirty="0"/>
          </a:p>
          <a:p>
            <a:r>
              <a:rPr lang="en-US" dirty="0" err="1"/>
              <a:t>irc.freenode.net#chef-</a:t>
            </a:r>
            <a:r>
              <a:rPr lang="en-US" dirty="0" err="1" smtClean="0"/>
              <a:t>hacking</a:t>
            </a:r>
            <a:endParaRPr lang="en-US" dirty="0" smtClean="0"/>
          </a:p>
        </p:txBody>
      </p:sp>
      <p:sp>
        <p:nvSpPr>
          <p:cNvPr id="4" name="TextBox 3"/>
          <p:cNvSpPr txBox="1"/>
          <p:nvPr/>
        </p:nvSpPr>
        <p:spPr bwMode="white">
          <a:xfrm>
            <a:off x="2957021" y="6338294"/>
            <a:ext cx="6301921" cy="435833"/>
          </a:xfrm>
          <a:prstGeom prst="rect">
            <a:avLst/>
          </a:prstGeom>
        </p:spPr>
        <p:txBody>
          <a:bodyPr vert="horz" wrap="none" lIns="91440" tIns="91440" rIns="91440" bIns="91440" rtlCol="0">
            <a:normAutofit lnSpcReduction="10000"/>
          </a:bodyPr>
          <a:lstStyle/>
          <a:p>
            <a:pPr algn="ctr"/>
            <a:r>
              <a:rPr lang="en-US" dirty="0"/>
              <a:t>https://</a:t>
            </a:r>
            <a:r>
              <a:rPr lang="en-US" dirty="0" err="1"/>
              <a:t>github.com</a:t>
            </a:r>
            <a:r>
              <a:rPr lang="en-US" dirty="0"/>
              <a:t>/chef/chef-community-</a:t>
            </a:r>
            <a:r>
              <a:rPr lang="en-US" dirty="0" err="1"/>
              <a:t>irc</a:t>
            </a:r>
            <a:r>
              <a:rPr lang="en-US" dirty="0"/>
              <a:t>-meetings</a:t>
            </a:r>
            <a:endParaRPr lang="en-US" dirty="0" smtClean="0"/>
          </a:p>
        </p:txBody>
      </p:sp>
    </p:spTree>
    <p:extLst>
      <p:ext uri="{BB962C8B-B14F-4D97-AF65-F5344CB8AC3E}">
        <p14:creationId xmlns:p14="http://schemas.microsoft.com/office/powerpoint/2010/main" val="75656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Community Summit</a:t>
            </a:r>
            <a:endParaRPr lang="en-US" dirty="0"/>
          </a:p>
        </p:txBody>
      </p:sp>
      <p:sp>
        <p:nvSpPr>
          <p:cNvPr id="6" name="Subtitle 5"/>
          <p:cNvSpPr>
            <a:spLocks noGrp="1"/>
          </p:cNvSpPr>
          <p:nvPr>
            <p:ph type="subTitle" idx="1"/>
          </p:nvPr>
        </p:nvSpPr>
        <p:spPr/>
        <p:txBody>
          <a:bodyPr/>
          <a:lstStyle/>
          <a:p>
            <a:r>
              <a:rPr lang="en-US" sz="2400" dirty="0"/>
              <a:t>The Chef Community will gather for two days of open space sessions and brainstorm on Chef best practices.</a:t>
            </a:r>
          </a:p>
          <a:p>
            <a:endParaRPr lang="en-US" sz="2400" dirty="0"/>
          </a:p>
          <a:p>
            <a:r>
              <a:rPr lang="en-US" sz="2400" dirty="0"/>
              <a:t>The Chef Community Summit is a facilitated Open Space event. The participants of the summit propose topics, organize an agenda, and discuss and work on the ideas that are most important to the community</a:t>
            </a:r>
            <a:r>
              <a:rPr lang="en-US" sz="2400" dirty="0" smtClean="0"/>
              <a:t>.</a:t>
            </a:r>
            <a:endParaRPr lang="en-US" sz="2400" dirty="0"/>
          </a:p>
        </p:txBody>
      </p:sp>
      <p:sp>
        <p:nvSpPr>
          <p:cNvPr id="4" name="TextBox 3"/>
          <p:cNvSpPr txBox="1"/>
          <p:nvPr/>
        </p:nvSpPr>
        <p:spPr bwMode="white">
          <a:xfrm>
            <a:off x="2957021" y="6338294"/>
            <a:ext cx="6301921" cy="435833"/>
          </a:xfrm>
          <a:prstGeom prst="rect">
            <a:avLst/>
          </a:prstGeom>
        </p:spPr>
        <p:txBody>
          <a:bodyPr vert="horz" wrap="none" lIns="91440" tIns="91440" rIns="91440" bIns="91440" rtlCol="0">
            <a:normAutofit lnSpcReduction="10000"/>
          </a:bodyPr>
          <a:lstStyle/>
          <a:p>
            <a:pPr algn="ctr"/>
            <a:r>
              <a:rPr lang="en-US" dirty="0"/>
              <a:t>https://</a:t>
            </a:r>
            <a:r>
              <a:rPr lang="en-US" dirty="0" err="1"/>
              <a:t>www.chef.io</a:t>
            </a:r>
            <a:r>
              <a:rPr lang="en-US" dirty="0"/>
              <a:t>/summit/</a:t>
            </a:r>
            <a:endParaRPr lang="en-US" dirty="0" smtClean="0"/>
          </a:p>
        </p:txBody>
      </p:sp>
      <p:pic>
        <p:nvPicPr>
          <p:cNvPr id="8" name="Picture 7"/>
          <p:cNvPicPr>
            <a:picLocks noChangeAspect="1"/>
          </p:cNvPicPr>
          <p:nvPr/>
        </p:nvPicPr>
        <p:blipFill>
          <a:blip r:embed="rId2"/>
          <a:stretch>
            <a:fillRect/>
          </a:stretch>
        </p:blipFill>
        <p:spPr>
          <a:xfrm rot="20676055">
            <a:off x="9169363" y="344571"/>
            <a:ext cx="2534107" cy="2217345"/>
          </a:xfrm>
          <a:prstGeom prst="rect">
            <a:avLst/>
          </a:prstGeom>
        </p:spPr>
      </p:pic>
    </p:spTree>
    <p:extLst>
      <p:ext uri="{BB962C8B-B14F-4D97-AF65-F5344CB8AC3E}">
        <p14:creationId xmlns:p14="http://schemas.microsoft.com/office/powerpoint/2010/main" val="274750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rot="20676055">
            <a:off x="9169363" y="344571"/>
            <a:ext cx="2534107" cy="2217345"/>
          </a:xfrm>
          <a:prstGeom prst="rect">
            <a:avLst/>
          </a:prstGeom>
        </p:spPr>
      </p:pic>
      <p:sp>
        <p:nvSpPr>
          <p:cNvPr id="2" name="Title 1"/>
          <p:cNvSpPr>
            <a:spLocks noGrp="1"/>
          </p:cNvSpPr>
          <p:nvPr>
            <p:ph type="ctrTitle"/>
          </p:nvPr>
        </p:nvSpPr>
        <p:spPr/>
        <p:txBody>
          <a:bodyPr>
            <a:normAutofit fontScale="90000"/>
          </a:bodyPr>
          <a:lstStyle/>
          <a:p>
            <a:r>
              <a:rPr lang="en-US" dirty="0" err="1" smtClean="0"/>
              <a:t>ChefConf</a:t>
            </a:r>
            <a:endParaRPr lang="en-US" dirty="0"/>
          </a:p>
        </p:txBody>
      </p:sp>
      <p:sp>
        <p:nvSpPr>
          <p:cNvPr id="6" name="Subtitle 5"/>
          <p:cNvSpPr>
            <a:spLocks noGrp="1"/>
          </p:cNvSpPr>
          <p:nvPr>
            <p:ph type="subTitle" idx="1"/>
          </p:nvPr>
        </p:nvSpPr>
        <p:spPr/>
        <p:txBody>
          <a:bodyPr/>
          <a:lstStyle/>
          <a:p>
            <a:r>
              <a:rPr lang="en-US" sz="2400" dirty="0">
                <a:solidFill>
                  <a:schemeClr val="bg1">
                    <a:lumMod val="50000"/>
                  </a:schemeClr>
                </a:solidFill>
              </a:rPr>
              <a:t>It’s the gathering of hundreds of Chef community members. We get together </a:t>
            </a:r>
            <a:r>
              <a:rPr lang="en-US" sz="2400" dirty="0">
                <a:solidFill>
                  <a:srgbClr val="2E3235"/>
                </a:solidFill>
              </a:rPr>
              <a:t>to learn about the latest and greatest in the industry (both the </a:t>
            </a:r>
            <a:r>
              <a:rPr lang="en-US" sz="2400" dirty="0" err="1">
                <a:solidFill>
                  <a:srgbClr val="2E3235"/>
                </a:solidFill>
              </a:rPr>
              <a:t>hows</a:t>
            </a:r>
            <a:r>
              <a:rPr lang="en-US" sz="2400" dirty="0">
                <a:solidFill>
                  <a:srgbClr val="2E3235"/>
                </a:solidFill>
              </a:rPr>
              <a:t> and the whys), as well as exchange ideas, brainstorm solutions, and give hugs</a:t>
            </a:r>
            <a:r>
              <a:rPr lang="en-US" sz="2400" dirty="0">
                <a:solidFill>
                  <a:schemeClr val="bg1">
                    <a:lumMod val="50000"/>
                  </a:schemeClr>
                </a:solidFill>
              </a:rPr>
              <a:t>, which has become the calling card of the </a:t>
            </a:r>
            <a:r>
              <a:rPr lang="en-US" sz="2400" dirty="0" err="1">
                <a:solidFill>
                  <a:schemeClr val="bg1">
                    <a:lumMod val="50000"/>
                  </a:schemeClr>
                </a:solidFill>
              </a:rPr>
              <a:t>DevOps</a:t>
            </a:r>
            <a:r>
              <a:rPr lang="en-US" sz="2400" dirty="0">
                <a:solidFill>
                  <a:schemeClr val="bg1">
                    <a:lumMod val="50000"/>
                  </a:schemeClr>
                </a:solidFill>
              </a:rPr>
              <a:t> community, and the Chef community in particular.</a:t>
            </a:r>
          </a:p>
        </p:txBody>
      </p:sp>
      <p:sp>
        <p:nvSpPr>
          <p:cNvPr id="4" name="TextBox 3"/>
          <p:cNvSpPr txBox="1"/>
          <p:nvPr/>
        </p:nvSpPr>
        <p:spPr bwMode="white">
          <a:xfrm>
            <a:off x="2957021" y="6338294"/>
            <a:ext cx="6301921" cy="435833"/>
          </a:xfrm>
          <a:prstGeom prst="rect">
            <a:avLst/>
          </a:prstGeom>
        </p:spPr>
        <p:txBody>
          <a:bodyPr vert="horz" wrap="none" lIns="91440" tIns="91440" rIns="91440" bIns="91440" rtlCol="0">
            <a:normAutofit lnSpcReduction="10000"/>
          </a:bodyPr>
          <a:lstStyle/>
          <a:p>
            <a:pPr algn="ctr"/>
            <a:r>
              <a:rPr lang="en-US" dirty="0"/>
              <a:t>https://</a:t>
            </a:r>
            <a:r>
              <a:rPr lang="en-US" dirty="0" err="1"/>
              <a:t>www.chef.io</a:t>
            </a:r>
            <a:r>
              <a:rPr lang="en-US" dirty="0"/>
              <a:t>/</a:t>
            </a:r>
            <a:r>
              <a:rPr lang="en-US" dirty="0" err="1"/>
              <a:t>chefconf</a:t>
            </a:r>
            <a:r>
              <a:rPr lang="en-US" dirty="0"/>
              <a:t>/</a:t>
            </a:r>
            <a:endParaRPr lang="en-US" dirty="0" smtClean="0"/>
          </a:p>
        </p:txBody>
      </p:sp>
    </p:spTree>
    <p:extLst>
      <p:ext uri="{BB962C8B-B14F-4D97-AF65-F5344CB8AC3E}">
        <p14:creationId xmlns:p14="http://schemas.microsoft.com/office/powerpoint/2010/main" val="42302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Feedback!</a:t>
            </a:r>
            <a:endParaRPr lang="en-US" dirty="0"/>
          </a:p>
        </p:txBody>
      </p:sp>
      <p:sp>
        <p:nvSpPr>
          <p:cNvPr id="5" name="Subtitle 4"/>
          <p:cNvSpPr>
            <a:spLocks noGrp="1"/>
          </p:cNvSpPr>
          <p:nvPr>
            <p:ph type="subTitle" idx="1"/>
          </p:nvPr>
        </p:nvSpPr>
        <p:spPr/>
        <p:txBody>
          <a:bodyPr/>
          <a:lstStyle/>
          <a:p>
            <a:r>
              <a:rPr lang="en-US" dirty="0" err="1" smtClean="0"/>
              <a:t>feedback.chef.io</a:t>
            </a:r>
            <a:endParaRPr lang="en-US" dirty="0" smtClean="0"/>
          </a:p>
          <a:p>
            <a:endParaRPr lang="en-US" dirty="0"/>
          </a:p>
          <a:p>
            <a:r>
              <a:rPr lang="en-US" dirty="0" smtClean="0"/>
              <a:t>Chef Training Feedback</a:t>
            </a:r>
          </a:p>
          <a:p>
            <a:endParaRPr lang="en-US" dirty="0"/>
          </a:p>
          <a:p>
            <a:r>
              <a:rPr lang="en-US" dirty="0" smtClean="0"/>
              <a:t>Survey in your inbox</a:t>
            </a:r>
            <a:endParaRPr lang="en-US" dirty="0"/>
          </a:p>
        </p:txBody>
      </p:sp>
    </p:spTree>
    <p:extLst>
      <p:ext uri="{BB962C8B-B14F-4D97-AF65-F5344CB8AC3E}">
        <p14:creationId xmlns:p14="http://schemas.microsoft.com/office/powerpoint/2010/main" val="153645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04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endParaRPr lang="en-US" b="1" dirty="0">
              <a:solidFill>
                <a:srgbClr val="204A87"/>
              </a:solidFill>
              <a:latin typeface="Courier New"/>
              <a:cs typeface="Courier New"/>
            </a:endParaRPr>
          </a:p>
        </p:txBody>
      </p:sp>
      <p:cxnSp>
        <p:nvCxnSpPr>
          <p:cNvPr id="10" name="Straight Connector 9"/>
          <p:cNvCxnSpPr/>
          <p:nvPr/>
        </p:nvCxnSpPr>
        <p:spPr>
          <a:xfrm flipV="1">
            <a:off x="2729382" y="3585882"/>
            <a:ext cx="4860736" cy="10017"/>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11" name="Straight Connector 10"/>
          <p:cNvCxnSpPr/>
          <p:nvPr/>
        </p:nvCxnSpPr>
        <p:spPr>
          <a:xfrm flipV="1">
            <a:off x="2335970" y="3128890"/>
            <a:ext cx="916262" cy="4607"/>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15508" y="3144380"/>
            <a:ext cx="2172879" cy="10928"/>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39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hello.txt</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'Hello, world!'</a:t>
            </a:r>
          </a:p>
          <a:p>
            <a:r>
              <a:rPr lang="en-US" b="1" dirty="0">
                <a:solidFill>
                  <a:srgbClr val="204A87"/>
                </a:solidFill>
                <a:latin typeface="Courier New"/>
                <a:cs typeface="Courier New"/>
              </a:rPr>
              <a:t>end</a:t>
            </a:r>
            <a:endParaRPr lang="en-US" b="1" dirty="0">
              <a:solidFill>
                <a:srgbClr val="204A87"/>
              </a:solidFill>
              <a:latin typeface="Courier New"/>
              <a:cs typeface="Courier New"/>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cxnSp>
        <p:nvCxnSpPr>
          <p:cNvPr id="11" name="Straight Connector 10"/>
          <p:cNvCxnSpPr/>
          <p:nvPr/>
        </p:nvCxnSpPr>
        <p:spPr>
          <a:xfrm flipV="1">
            <a:off x="2729382" y="3585882"/>
            <a:ext cx="4860736" cy="10017"/>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flipV="1">
            <a:off x="2335970" y="3128890"/>
            <a:ext cx="916262" cy="4607"/>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515508" y="3144380"/>
            <a:ext cx="2172879" cy="10928"/>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537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311293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327715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normAutofit/>
          </a:bodyPr>
          <a:lstStyle/>
          <a:p>
            <a:r>
              <a:rPr lang="en-US" sz="2600" dirty="0">
                <a:solidFill>
                  <a:srgbClr val="000000"/>
                </a:solidFill>
                <a:latin typeface="Courier New"/>
                <a:cs typeface="Courier New"/>
              </a:rPr>
              <a:t>file </a:t>
            </a:r>
            <a:r>
              <a:rPr lang="en-US" sz="2600" dirty="0">
                <a:solidFill>
                  <a:srgbClr val="4E9A06"/>
                </a:solidFill>
                <a:latin typeface="Courier New"/>
                <a:cs typeface="Courier New"/>
              </a:rPr>
              <a:t>'</a:t>
            </a:r>
            <a:r>
              <a:rPr lang="en-US" sz="2600" dirty="0" err="1">
                <a:solidFill>
                  <a:srgbClr val="4E9A06"/>
                </a:solidFill>
                <a:latin typeface="Courier New"/>
                <a:cs typeface="Courier New"/>
              </a:rPr>
              <a:t>hello.txt</a:t>
            </a:r>
            <a:r>
              <a:rPr lang="en-US" sz="2600" dirty="0">
                <a:solidFill>
                  <a:srgbClr val="4E9A06"/>
                </a:solidFill>
                <a:latin typeface="Courier New"/>
                <a:cs typeface="Courier New"/>
              </a:rPr>
              <a:t>' </a:t>
            </a:r>
            <a:r>
              <a:rPr lang="en-US" sz="2600" b="1" dirty="0">
                <a:solidFill>
                  <a:srgbClr val="204A87"/>
                </a:solidFill>
                <a:latin typeface="Courier New"/>
                <a:cs typeface="Courier New"/>
              </a:rPr>
              <a:t>do</a:t>
            </a:r>
          </a:p>
          <a:p>
            <a:r>
              <a:rPr lang="en-US" sz="2600" dirty="0">
                <a:latin typeface="Courier New"/>
                <a:cs typeface="Courier New"/>
              </a:rPr>
              <a:t>  </a:t>
            </a:r>
            <a:r>
              <a:rPr lang="en-US" sz="2600" dirty="0">
                <a:solidFill>
                  <a:srgbClr val="000000"/>
                </a:solidFill>
                <a:latin typeface="Courier New"/>
                <a:cs typeface="Courier New"/>
              </a:rPr>
              <a:t>content </a:t>
            </a:r>
            <a:r>
              <a:rPr lang="en-US" sz="2600" dirty="0">
                <a:solidFill>
                  <a:srgbClr val="4E9A06"/>
                </a:solidFill>
                <a:latin typeface="Courier New"/>
                <a:cs typeface="Courier New"/>
              </a:rPr>
              <a:t>'Hello, world!'</a:t>
            </a:r>
          </a:p>
          <a:p>
            <a:r>
              <a:rPr lang="fr-FR" sz="2600" dirty="0">
                <a:latin typeface="Courier New"/>
                <a:cs typeface="Courier New"/>
              </a:rPr>
              <a:t>  </a:t>
            </a:r>
            <a:r>
              <a:rPr lang="fr-FR" sz="2600" dirty="0">
                <a:solidFill>
                  <a:srgbClr val="000000"/>
                </a:solidFill>
                <a:latin typeface="Courier New"/>
                <a:cs typeface="Courier New"/>
              </a:rPr>
              <a:t>mode </a:t>
            </a:r>
            <a:r>
              <a:rPr lang="fr-FR" sz="2600" dirty="0">
                <a:solidFill>
                  <a:srgbClr val="4E9A06"/>
                </a:solidFill>
                <a:latin typeface="Courier New"/>
                <a:cs typeface="Courier New"/>
              </a:rPr>
              <a:t>'0644'</a:t>
            </a:r>
          </a:p>
          <a:p>
            <a:r>
              <a:rPr lang="fr-FR" sz="2600" dirty="0">
                <a:latin typeface="Courier New"/>
                <a:cs typeface="Courier New"/>
              </a:rPr>
              <a:t>  </a:t>
            </a:r>
            <a:r>
              <a:rPr lang="fr-FR" sz="2600" dirty="0" err="1">
                <a:solidFill>
                  <a:srgbClr val="000000"/>
                </a:solidFill>
                <a:latin typeface="Courier New"/>
                <a:cs typeface="Courier New"/>
              </a:rPr>
              <a:t>owner</a:t>
            </a:r>
            <a:r>
              <a:rPr lang="fr-FR" sz="2600" dirty="0">
                <a:solidFill>
                  <a:srgbClr val="000000"/>
                </a:solidFill>
                <a:latin typeface="Courier New"/>
                <a:cs typeface="Courier New"/>
              </a:rPr>
              <a:t> </a:t>
            </a:r>
            <a:r>
              <a:rPr lang="fr-FR" sz="2600" dirty="0">
                <a:solidFill>
                  <a:srgbClr val="4E9A06"/>
                </a:solidFill>
                <a:latin typeface="Courier New"/>
                <a:cs typeface="Courier New"/>
              </a:rPr>
              <a:t>'</a:t>
            </a:r>
            <a:r>
              <a:rPr lang="fr-FR" sz="2600" dirty="0" err="1">
                <a:solidFill>
                  <a:srgbClr val="4E9A06"/>
                </a:solidFill>
                <a:latin typeface="Courier New"/>
                <a:cs typeface="Courier New"/>
              </a:rPr>
              <a:t>root</a:t>
            </a:r>
            <a:r>
              <a:rPr lang="fr-FR" sz="2600" dirty="0">
                <a:solidFill>
                  <a:srgbClr val="4E9A06"/>
                </a:solidFill>
                <a:latin typeface="Courier New"/>
                <a:cs typeface="Courier New"/>
              </a:rPr>
              <a:t>'</a:t>
            </a:r>
          </a:p>
          <a:p>
            <a:r>
              <a:rPr lang="fr-FR" sz="2600" dirty="0">
                <a:latin typeface="Courier New"/>
                <a:cs typeface="Courier New"/>
              </a:rPr>
              <a:t>  </a:t>
            </a:r>
            <a:r>
              <a:rPr lang="fr-FR" sz="2600" dirty="0">
                <a:solidFill>
                  <a:srgbClr val="000000"/>
                </a:solidFill>
                <a:latin typeface="Courier New"/>
                <a:cs typeface="Courier New"/>
              </a:rPr>
              <a:t>group </a:t>
            </a:r>
            <a:r>
              <a:rPr lang="fr-FR" sz="2600" dirty="0">
                <a:solidFill>
                  <a:srgbClr val="4E9A06"/>
                </a:solidFill>
                <a:latin typeface="Courier New"/>
                <a:cs typeface="Courier New"/>
              </a:rPr>
              <a:t>'</a:t>
            </a:r>
            <a:r>
              <a:rPr lang="fr-FR" sz="2600" dirty="0" err="1">
                <a:solidFill>
                  <a:srgbClr val="4E9A06"/>
                </a:solidFill>
                <a:latin typeface="Courier New"/>
                <a:cs typeface="Courier New"/>
              </a:rPr>
              <a:t>root</a:t>
            </a:r>
            <a:r>
              <a:rPr lang="fr-FR" sz="2600" dirty="0">
                <a:solidFill>
                  <a:srgbClr val="4E9A06"/>
                </a:solidFill>
                <a:latin typeface="Courier New"/>
                <a:cs typeface="Courier New"/>
              </a:rPr>
              <a:t>'</a:t>
            </a:r>
          </a:p>
          <a:p>
            <a:r>
              <a:rPr lang="fr-FR" sz="2600" dirty="0">
                <a:latin typeface="Courier New"/>
                <a:cs typeface="Courier New"/>
              </a:rPr>
              <a:t>  </a:t>
            </a:r>
            <a:r>
              <a:rPr lang="fr-FR" sz="2600" dirty="0">
                <a:solidFill>
                  <a:srgbClr val="000000"/>
                </a:solidFill>
                <a:latin typeface="Courier New"/>
                <a:cs typeface="Courier New"/>
              </a:rPr>
              <a:t>action </a:t>
            </a:r>
            <a:r>
              <a:rPr lang="fr-FR" sz="2600" dirty="0">
                <a:solidFill>
                  <a:srgbClr val="4E9A06"/>
                </a:solidFill>
                <a:latin typeface="Courier New"/>
                <a:cs typeface="Courier New"/>
              </a:rPr>
              <a:t>:</a:t>
            </a:r>
            <a:r>
              <a:rPr lang="fr-FR" sz="2600" dirty="0" err="1">
                <a:solidFill>
                  <a:srgbClr val="4E9A06"/>
                </a:solidFill>
                <a:latin typeface="Courier New"/>
                <a:cs typeface="Courier New"/>
              </a:rPr>
              <a:t>create</a:t>
            </a:r>
            <a:endParaRPr lang="fr-FR" sz="2600" dirty="0">
              <a:solidFill>
                <a:srgbClr val="4E9A06"/>
              </a:solidFill>
              <a:latin typeface="Courier New"/>
              <a:cs typeface="Courier New"/>
            </a:endParaRPr>
          </a:p>
          <a:p>
            <a:r>
              <a:rPr lang="fr-FR" sz="2600" b="1" dirty="0">
                <a:solidFill>
                  <a:srgbClr val="204A87"/>
                </a:solidFill>
                <a:latin typeface="Courier New"/>
                <a:cs typeface="Courier New"/>
              </a:rPr>
              <a:t>end</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a:t>
            </a:r>
            <a:r>
              <a:rPr lang="en-US" sz="2800" dirty="0" err="1" smtClean="0"/>
              <a:t>hello.rb</a:t>
            </a:r>
            <a:endParaRPr lang="en-US" sz="2800"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581284"/>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068545"/>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551401"/>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347384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289570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8452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"nano"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242475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83252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115163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"nano"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21355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solidFill>
                  <a:srgbClr val="000000"/>
                </a:solidFill>
                <a:latin typeface="Courier New"/>
                <a:cs typeface="Courier New"/>
              </a:rPr>
              <a:t>package </a:t>
            </a:r>
            <a:r>
              <a:rPr lang="en-US" dirty="0">
                <a:solidFill>
                  <a:srgbClr val="4E9A06"/>
                </a:solidFill>
                <a:latin typeface="Courier New"/>
                <a:cs typeface="Courier New"/>
              </a:rPr>
              <a:t>'</a:t>
            </a:r>
            <a:r>
              <a:rPr lang="en-US" dirty="0" err="1">
                <a:solidFill>
                  <a:srgbClr val="4E9A06"/>
                </a:solidFill>
                <a:latin typeface="Courier New"/>
                <a:cs typeface="Courier New"/>
              </a:rPr>
              <a:t>nano</a:t>
            </a:r>
            <a:r>
              <a:rPr lang="en-US" dirty="0">
                <a:solidFill>
                  <a:srgbClr val="4E9A06"/>
                </a:solidFill>
                <a:latin typeface="Courier New"/>
                <a:cs typeface="Courier New"/>
              </a:rPr>
              <a:t>'</a:t>
            </a:r>
          </a:p>
          <a:p>
            <a:r>
              <a:rPr lang="en-US" dirty="0">
                <a:solidFill>
                  <a:srgbClr val="000000"/>
                </a:solidFill>
                <a:latin typeface="Courier New"/>
                <a:cs typeface="Courier New"/>
              </a:rPr>
              <a:t>package </a:t>
            </a:r>
            <a:r>
              <a:rPr lang="en-US" dirty="0">
                <a:solidFill>
                  <a:srgbClr val="4E9A06"/>
                </a:solidFill>
                <a:latin typeface="Courier New"/>
                <a:cs typeface="Courier New"/>
              </a:rPr>
              <a:t>'vim'</a:t>
            </a:r>
          </a:p>
          <a:p>
            <a:r>
              <a:rPr lang="en-US" dirty="0">
                <a:solidFill>
                  <a:srgbClr val="000000"/>
                </a:solidFill>
                <a:latin typeface="Courier New"/>
                <a:cs typeface="Courier New"/>
              </a:rPr>
              <a:t>package </a:t>
            </a:r>
            <a:r>
              <a:rPr lang="en-US" dirty="0">
                <a:solidFill>
                  <a:srgbClr val="4E9A06"/>
                </a:solidFill>
                <a:latin typeface="Courier New"/>
                <a:cs typeface="Courier New"/>
              </a:rPr>
              <a:t>'</a:t>
            </a:r>
            <a:r>
              <a:rPr lang="en-US" dirty="0" err="1">
                <a:solidFill>
                  <a:srgbClr val="4E9A06"/>
                </a:solidFill>
                <a:latin typeface="Courier New"/>
                <a:cs typeface="Courier New"/>
              </a:rPr>
              <a:t>emacs</a:t>
            </a:r>
            <a:r>
              <a:rPr lang="en-US" dirty="0">
                <a:solidFill>
                  <a:srgbClr val="4E9A06"/>
                </a:solidFill>
                <a:latin typeface="Courier New"/>
                <a:cs typeface="Courier New"/>
              </a:rPr>
              <a:t>'</a:t>
            </a:r>
          </a:p>
          <a:p>
            <a:endParaRPr lang="en-US" dirty="0">
              <a:latin typeface="Courier New"/>
              <a:cs typeface="Courier New"/>
            </a:endParaRPr>
          </a:p>
          <a:p>
            <a:r>
              <a:rPr lang="en-US" dirty="0">
                <a:solidFill>
                  <a:srgbClr val="000000"/>
                </a:solidFill>
                <a:latin typeface="Courier New"/>
                <a:cs typeface="Courier New"/>
              </a:rPr>
              <a:t>package </a:t>
            </a:r>
            <a:r>
              <a:rPr lang="en-US" dirty="0">
                <a:solidFill>
                  <a:srgbClr val="4E9A06"/>
                </a:solidFill>
                <a:latin typeface="Courier New"/>
                <a:cs typeface="Courier New"/>
              </a:rPr>
              <a:t>'tree'</a:t>
            </a:r>
          </a:p>
          <a:p>
            <a:endParaRPr lang="en-US" dirty="0">
              <a:latin typeface="Courier New"/>
              <a:cs typeface="Courier New"/>
            </a:endParaRPr>
          </a:p>
          <a:p>
            <a:r>
              <a:rPr lang="en-US" dirty="0">
                <a:solidFill>
                  <a:srgbClr val="000000"/>
                </a:solidFill>
                <a:latin typeface="Courier New"/>
                <a:cs typeface="Courier New"/>
              </a:rPr>
              <a:t>file </a:t>
            </a:r>
            <a:r>
              <a:rPr lang="en-US" dirty="0">
                <a:solidFill>
                  <a:srgbClr val="4E9A06"/>
                </a:solidFill>
                <a:latin typeface="Courier New"/>
                <a:cs typeface="Courier New"/>
              </a:rPr>
              <a:t>'/</a:t>
            </a:r>
            <a:r>
              <a:rPr lang="en-US" dirty="0" err="1">
                <a:solidFill>
                  <a:srgbClr val="4E9A06"/>
                </a:solidFill>
                <a:latin typeface="Courier New"/>
                <a:cs typeface="Courier New"/>
              </a:rPr>
              <a:t>etc</a:t>
            </a:r>
            <a:r>
              <a:rPr lang="en-US" dirty="0">
                <a:solidFill>
                  <a:srgbClr val="4E9A06"/>
                </a:solidFill>
                <a:latin typeface="Courier New"/>
                <a:cs typeface="Courier New"/>
              </a:rPr>
              <a:t>/</a:t>
            </a:r>
            <a:r>
              <a:rPr lang="en-US" dirty="0" err="1">
                <a:solidFill>
                  <a:srgbClr val="4E9A06"/>
                </a:solidFill>
                <a:latin typeface="Courier New"/>
                <a:cs typeface="Courier New"/>
              </a:rPr>
              <a:t>motd</a:t>
            </a:r>
            <a:r>
              <a:rPr lang="en-US" dirty="0">
                <a:solidFill>
                  <a:srgbClr val="4E9A06"/>
                </a:solidFill>
                <a:latin typeface="Courier New"/>
                <a:cs typeface="Courier New"/>
              </a:rPr>
              <a:t>' </a:t>
            </a:r>
            <a:r>
              <a:rPr lang="en-US" b="1" dirty="0">
                <a:solidFill>
                  <a:srgbClr val="204A87"/>
                </a:solidFill>
                <a:latin typeface="Courier New"/>
                <a:cs typeface="Courier New"/>
              </a:rPr>
              <a:t>do</a:t>
            </a:r>
          </a:p>
          <a:p>
            <a:r>
              <a:rPr lang="en-US" dirty="0">
                <a:latin typeface="Courier New"/>
                <a:cs typeface="Courier New"/>
              </a:rPr>
              <a:t>  </a:t>
            </a:r>
            <a:r>
              <a:rPr lang="en-US" dirty="0">
                <a:solidFill>
                  <a:srgbClr val="000000"/>
                </a:solidFill>
                <a:latin typeface="Courier New"/>
                <a:cs typeface="Courier New"/>
              </a:rPr>
              <a:t>content </a:t>
            </a:r>
            <a:r>
              <a:rPr lang="en-US" dirty="0">
                <a:solidFill>
                  <a:srgbClr val="4E9A06"/>
                </a:solidFill>
                <a:latin typeface="Courier New"/>
                <a:cs typeface="Courier New"/>
              </a:rPr>
              <a:t>'Property of ...'</a:t>
            </a:r>
          </a:p>
          <a:p>
            <a:r>
              <a:rPr lang="fr-FR" dirty="0">
                <a:latin typeface="Courier New"/>
                <a:cs typeface="Courier New"/>
              </a:rPr>
              <a:t>  </a:t>
            </a:r>
            <a:r>
              <a:rPr lang="fr-FR" dirty="0">
                <a:solidFill>
                  <a:srgbClr val="000000"/>
                </a:solidFill>
                <a:latin typeface="Courier New"/>
                <a:cs typeface="Courier New"/>
              </a:rPr>
              <a:t>mode </a:t>
            </a:r>
            <a:r>
              <a:rPr lang="fr-FR" dirty="0">
                <a:solidFill>
                  <a:srgbClr val="4E9A06"/>
                </a:solidFill>
                <a:latin typeface="Courier New"/>
                <a:cs typeface="Courier New"/>
              </a:rPr>
              <a:t>'0644'</a:t>
            </a:r>
          </a:p>
          <a:p>
            <a:r>
              <a:rPr lang="fr-FR" dirty="0">
                <a:latin typeface="Courier New"/>
                <a:cs typeface="Courier New"/>
              </a:rPr>
              <a:t>  </a:t>
            </a:r>
            <a:r>
              <a:rPr lang="fr-FR" dirty="0" err="1">
                <a:solidFill>
                  <a:srgbClr val="000000"/>
                </a:solidFill>
                <a:latin typeface="Courier New"/>
                <a:cs typeface="Courier New"/>
              </a:rPr>
              <a:t>owner</a:t>
            </a:r>
            <a:r>
              <a:rPr lang="fr-FR" dirty="0">
                <a:solidFill>
                  <a:srgbClr val="000000"/>
                </a:solidFill>
                <a:latin typeface="Courier New"/>
                <a:cs typeface="Courier New"/>
              </a:rPr>
              <a:t> </a:t>
            </a:r>
            <a:r>
              <a:rPr lang="fr-FR" dirty="0">
                <a:solidFill>
                  <a:srgbClr val="4E9A06"/>
                </a:solidFill>
                <a:latin typeface="Courier New"/>
                <a:cs typeface="Courier New"/>
              </a:rPr>
              <a:t>'</a:t>
            </a:r>
            <a:r>
              <a:rPr lang="fr-FR" dirty="0" err="1">
                <a:solidFill>
                  <a:srgbClr val="4E9A06"/>
                </a:solidFill>
                <a:latin typeface="Courier New"/>
                <a:cs typeface="Courier New"/>
              </a:rPr>
              <a:t>root</a:t>
            </a:r>
            <a:r>
              <a:rPr lang="fr-FR" dirty="0">
                <a:solidFill>
                  <a:srgbClr val="4E9A06"/>
                </a:solidFill>
                <a:latin typeface="Courier New"/>
                <a:cs typeface="Courier New"/>
              </a:rPr>
              <a:t>'</a:t>
            </a:r>
          </a:p>
          <a:p>
            <a:r>
              <a:rPr lang="fr-FR" dirty="0">
                <a:latin typeface="Courier New"/>
                <a:cs typeface="Courier New"/>
              </a:rPr>
              <a:t>  </a:t>
            </a:r>
            <a:r>
              <a:rPr lang="fr-FR" dirty="0">
                <a:solidFill>
                  <a:srgbClr val="000000"/>
                </a:solidFill>
                <a:latin typeface="Courier New"/>
                <a:cs typeface="Courier New"/>
              </a:rPr>
              <a:t>group </a:t>
            </a:r>
            <a:r>
              <a:rPr lang="fr-FR" dirty="0">
                <a:solidFill>
                  <a:srgbClr val="4E9A06"/>
                </a:solidFill>
                <a:latin typeface="Courier New"/>
                <a:cs typeface="Courier New"/>
              </a:rPr>
              <a:t>'</a:t>
            </a:r>
            <a:r>
              <a:rPr lang="fr-FR" dirty="0" err="1">
                <a:solidFill>
                  <a:srgbClr val="4E9A06"/>
                </a:solidFill>
                <a:latin typeface="Courier New"/>
                <a:cs typeface="Courier New"/>
              </a:rPr>
              <a:t>root</a:t>
            </a:r>
            <a:r>
              <a:rPr lang="fr-FR" dirty="0">
                <a:solidFill>
                  <a:srgbClr val="4E9A06"/>
                </a:solidFill>
                <a:latin typeface="Courier New"/>
                <a:cs typeface="Courier New"/>
              </a:rPr>
              <a:t>'</a:t>
            </a:r>
          </a:p>
          <a:p>
            <a:r>
              <a:rPr lang="fr-FR" b="1" dirty="0">
                <a:solidFill>
                  <a:srgbClr val="204A87"/>
                </a:solidFill>
                <a:latin typeface="Courier New"/>
                <a:cs typeface="Courier New"/>
              </a:rPr>
              <a:t>end</a:t>
            </a:r>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416702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138545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150802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22352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1771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347594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182749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360359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67299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62427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7485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200421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smtClean="0"/>
              <a:t>Choose a version control system</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322858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Dot </a:t>
            </a:r>
            <a:r>
              <a:rPr lang="en-US" dirty="0" err="1" smtClean="0"/>
              <a:t>Bak</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61828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41597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279167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and Time</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a:t>`}</a:t>
            </a:r>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17667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729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Time and User</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smtClean="0"/>
              <a:t>`-`$USER`}</a:t>
            </a:r>
            <a:endParaRPr lang="en-US" dirty="0"/>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 - current user.</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495882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405568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 Wiki?</a:t>
            </a:r>
            <a:endParaRPr lang="en-US" dirty="0"/>
          </a:p>
        </p:txBody>
      </p:sp>
      <p:sp>
        <p:nvSpPr>
          <p:cNvPr id="3" name="Subtitle 2"/>
          <p:cNvSpPr>
            <a:spLocks noGrp="1"/>
          </p:cNvSpPr>
          <p:nvPr>
            <p:ph type="subTitle" idx="1"/>
          </p:nvPr>
        </p:nvSpPr>
        <p:spPr/>
        <p:txBody>
          <a:bodyPr/>
          <a:lstStyle/>
          <a:p>
            <a:r>
              <a:rPr lang="en-US" dirty="0"/>
              <a:t>A wiki is an application, typically a web application, which allows collaborative modification, extension, or deletion of its content and structure. </a:t>
            </a:r>
          </a:p>
        </p:txBody>
      </p:sp>
    </p:spTree>
    <p:extLst>
      <p:ext uri="{BB962C8B-B14F-4D97-AF65-F5344CB8AC3E}">
        <p14:creationId xmlns:p14="http://schemas.microsoft.com/office/powerpoint/2010/main" val="41154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80130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t>
            </a:r>
            <a:r>
              <a:rPr lang="en-US" dirty="0" err="1" smtClean="0"/>
              <a:t>Git</a:t>
            </a:r>
            <a:r>
              <a:rPr lang="en-US" dirty="0"/>
              <a:t>?</a:t>
            </a:r>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 data integrity, and support for distributed, non-linear workflows. </a:t>
            </a:r>
          </a:p>
        </p:txBody>
      </p:sp>
    </p:spTree>
    <p:extLst>
      <p:ext uri="{BB962C8B-B14F-4D97-AF65-F5344CB8AC3E}">
        <p14:creationId xmlns:p14="http://schemas.microsoft.com/office/powerpoint/2010/main" val="372760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2569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 System</a:t>
            </a:r>
            <a:endParaRPr lang="en-US" dirty="0"/>
          </a:p>
        </p:txBody>
      </p:sp>
      <p:sp>
        <p:nvSpPr>
          <p:cNvPr id="3" name="Subtitle 2"/>
          <p:cNvSpPr>
            <a:spLocks noGrp="1"/>
          </p:cNvSpPr>
          <p:nvPr>
            <p:ph type="subTitle" idx="1"/>
          </p:nvPr>
        </p:nvSpPr>
        <p:spPr/>
        <p:txBody>
          <a:bodyPr/>
          <a:lstStyle/>
          <a:p>
            <a:r>
              <a:rPr lang="en-US" dirty="0" smtClean="0"/>
              <a:t>We will be using </a:t>
            </a:r>
            <a:r>
              <a:rPr lang="en-US" dirty="0" err="1" smtClean="0"/>
              <a:t>git</a:t>
            </a:r>
            <a:r>
              <a:rPr lang="en-US" dirty="0" smtClean="0"/>
              <a:t> throughout the rest of this workshop.</a:t>
            </a:r>
            <a:endParaRPr lang="en-US" dirty="0"/>
          </a:p>
        </p:txBody>
      </p:sp>
    </p:spTree>
    <p:extLst>
      <p:ext uri="{BB962C8B-B14F-4D97-AF65-F5344CB8AC3E}">
        <p14:creationId xmlns:p14="http://schemas.microsoft.com/office/powerpoint/2010/main" val="139507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 It!</a:t>
            </a:r>
            <a:endParaRPr lang="en-US" dirty="0"/>
          </a:p>
        </p:txBody>
      </p:sp>
      <p:sp>
        <p:nvSpPr>
          <p:cNvPr id="3" name="Subtitle 2"/>
          <p:cNvSpPr>
            <a:spLocks noGrp="1"/>
          </p:cNvSpPr>
          <p:nvPr>
            <p:ph type="subTitle" idx="1"/>
          </p:nvPr>
        </p:nvSpPr>
        <p:spPr/>
        <p:txBody>
          <a:bodyPr/>
          <a:lstStyle/>
          <a:p>
            <a:r>
              <a:rPr lang="en-US" dirty="0" smtClean="0"/>
              <a:t>If everything works the first time go back and make some changes. Break it! It's rare that you have a safe space like this to explore. Sometimes its more important to know what something looks like when it does not work than when it does work.</a:t>
            </a:r>
            <a:endParaRPr lang="en-US" dirty="0"/>
          </a:p>
        </p:txBody>
      </p:sp>
    </p:spTree>
    <p:extLst>
      <p:ext uri="{BB962C8B-B14F-4D97-AF65-F5344CB8AC3E}">
        <p14:creationId xmlns:p14="http://schemas.microsoft.com/office/powerpoint/2010/main" val="16706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pPr marL="457200" indent="-457200">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457200" indent="-457200">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335517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91086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a:t>
            </a:r>
            <a:r>
              <a:rPr lang="en-US" dirty="0" smtClean="0"/>
              <a:t>install </a:t>
            </a:r>
            <a:r>
              <a:rPr lang="en-US" dirty="0"/>
              <a:t>(up to date)</a:t>
            </a:r>
          </a:p>
          <a:p>
            <a:r>
              <a:rPr lang="en-US" dirty="0"/>
              <a:t>  * </a:t>
            </a:r>
            <a:r>
              <a:rPr lang="en-US" dirty="0" err="1"/>
              <a:t>apt_package</a:t>
            </a:r>
            <a:r>
              <a:rPr lang="en-US" dirty="0"/>
              <a:t>[</a:t>
            </a:r>
            <a:r>
              <a:rPr lang="en-US" dirty="0" err="1"/>
              <a:t>git</a:t>
            </a:r>
            <a:r>
              <a:rPr lang="en-US" dirty="0"/>
              <a:t>] action install (up to date)</a:t>
            </a:r>
          </a:p>
          <a:p>
            <a:r>
              <a:rPr lang="en-US" dirty="0"/>
              <a:t>  * file[/</a:t>
            </a:r>
            <a:r>
              <a:rPr lang="en-US" dirty="0" err="1"/>
              <a:t>etc</a:t>
            </a:r>
            <a:r>
              <a:rPr lang="en-US" dirty="0"/>
              <a:t>/</a:t>
            </a:r>
            <a:r>
              <a:rPr lang="en-US" dirty="0" err="1"/>
              <a:t>motd</a:t>
            </a:r>
            <a:r>
              <a:rPr lang="en-US" dirty="0"/>
              <a:t>] action create (up to date) </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t>
            </a:r>
            <a:r>
              <a:rPr lang="en-US" smtClean="0"/>
              <a:t>apply setup.rb</a:t>
            </a:r>
            <a:endParaRPr lang="en-US" dirty="0"/>
          </a:p>
        </p:txBody>
      </p:sp>
      <p:sp>
        <p:nvSpPr>
          <p:cNvPr id="5" name="Rectangle 4"/>
          <p:cNvSpPr/>
          <p:nvPr/>
        </p:nvSpPr>
        <p:spPr bwMode="auto">
          <a:xfrm>
            <a:off x="830412" y="279053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75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284211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311466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2726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213187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6797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63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smtClean="0"/>
              <a:t>Compiling Cookbooks...</a:t>
            </a:r>
          </a:p>
          <a:p>
            <a:r>
              <a:rPr lang="en-US" dirty="0" smtClean="0"/>
              <a:t>Recipe: </a:t>
            </a:r>
            <a:r>
              <a:rPr lang="en-US" dirty="0" err="1" smtClean="0"/>
              <a:t>code_generator</a:t>
            </a:r>
            <a:r>
              <a:rPr lang="en-US" dirty="0" smtClean="0"/>
              <a:t>::cookbook</a:t>
            </a:r>
          </a:p>
          <a:p>
            <a:r>
              <a:rPr lang="en-US" dirty="0"/>
              <a:t>* directory[/home/chef/workstation] action create                                   </a:t>
            </a:r>
          </a:p>
          <a:p>
            <a:r>
              <a:rPr lang="en-US" dirty="0"/>
              <a:t>    - create new directory /home/chef/workstation                                     </a:t>
            </a:r>
          </a:p>
          <a:p>
            <a:r>
              <a:rPr lang="en-US" dirty="0"/>
              <a:t>  * template[/home/chef/workstation/</a:t>
            </a:r>
            <a:r>
              <a:rPr lang="en-US" dirty="0" err="1"/>
              <a:t>metadata.rb</a:t>
            </a:r>
            <a:r>
              <a:rPr lang="en-US" dirty="0"/>
              <a:t>] action </a:t>
            </a:r>
            <a:r>
              <a:rPr lang="en-US" dirty="0" err="1"/>
              <a:t>create_if_missing</a:t>
            </a:r>
            <a:r>
              <a:rPr lang="en-US" dirty="0"/>
              <a:t> </a:t>
            </a:r>
            <a:endParaRPr lang="en-US" dirty="0" smtClean="0"/>
          </a:p>
          <a:p>
            <a:r>
              <a:rPr lang="en-US" dirty="0" smtClean="0"/>
              <a:t>    - create new file /home/chef/workstation/</a:t>
            </a:r>
            <a:r>
              <a:rPr lang="en-US" dirty="0" err="1" smtClean="0"/>
              <a:t>metadata.rb</a:t>
            </a:r>
            <a:endParaRPr lang="en-US" dirty="0" smtClean="0"/>
          </a:p>
          <a:p>
            <a:r>
              <a:rPr lang="en-US" dirty="0" smtClean="0"/>
              <a:t>    - update content in </a:t>
            </a:r>
            <a:r>
              <a:rPr lang="en-US" dirty="0"/>
              <a:t>file /home/chef/workstation/</a:t>
            </a:r>
            <a:r>
              <a:rPr lang="en-US" dirty="0" err="1" smtClean="0"/>
              <a:t>metadata.rb</a:t>
            </a:r>
            <a:r>
              <a:rPr lang="en-US" dirty="0" smtClean="0"/>
              <a:t> from none to bd85d3</a:t>
            </a:r>
          </a:p>
          <a:p>
            <a:r>
              <a:rPr lang="en-US" dirty="0" smtClean="0"/>
              <a:t>    (diff output suppressed by </a:t>
            </a:r>
            <a:r>
              <a:rPr lang="en-US" dirty="0" err="1" smtClean="0"/>
              <a:t>config</a:t>
            </a:r>
            <a:r>
              <a:rPr lang="en-US" dirty="0" smtClean="0"/>
              <a:t>)</a:t>
            </a:r>
          </a:p>
          <a:p>
            <a:r>
              <a:rPr lang="en-US" dirty="0" smtClean="0"/>
              <a:t>  * </a:t>
            </a:r>
            <a:r>
              <a:rPr lang="en-US" dirty="0"/>
              <a:t>template[/home/chef/workstation/</a:t>
            </a:r>
            <a:r>
              <a:rPr lang="en-US" dirty="0" err="1" smtClean="0"/>
              <a:t>README.md</a:t>
            </a:r>
            <a:r>
              <a:rPr lang="en-US" dirty="0" smtClean="0"/>
              <a:t>] action </a:t>
            </a:r>
            <a:r>
              <a:rPr lang="en-US" dirty="0" err="1" smtClean="0"/>
              <a:t>create_if_missing</a:t>
            </a:r>
            <a:endParaRPr lang="en-US" dirty="0" smtClean="0"/>
          </a:p>
          <a:p>
            <a:r>
              <a:rPr lang="en-US" dirty="0" smtClean="0"/>
              <a:t>    - create new </a:t>
            </a:r>
            <a:r>
              <a:rPr lang="en-US" dirty="0"/>
              <a:t>file /home/chef/workstation/</a:t>
            </a:r>
            <a:r>
              <a:rPr lang="en-US" dirty="0" err="1" smtClean="0"/>
              <a:t>README.md</a:t>
            </a:r>
            <a:endParaRPr lang="en-US" dirty="0" smtClean="0"/>
          </a:p>
          <a:p>
            <a:r>
              <a:rPr lang="en-US" dirty="0" smtClean="0"/>
              <a:t>    - update content in </a:t>
            </a:r>
            <a:r>
              <a:rPr lang="en-US" dirty="0"/>
              <a:t>file /home/chef/workstation/</a:t>
            </a:r>
            <a:r>
              <a:rPr lang="en-US" dirty="0" err="1" smtClean="0"/>
              <a:t>README.md</a:t>
            </a:r>
            <a:r>
              <a:rPr lang="en-US" dirty="0" smtClean="0"/>
              <a:t> from none to 44d165</a:t>
            </a:r>
          </a:p>
          <a:p>
            <a:r>
              <a:rPr lang="en-US" dirty="0" smtClean="0"/>
              <a:t>    (diff output suppressed by </a:t>
            </a:r>
            <a:r>
              <a:rPr lang="en-US" dirty="0" err="1" smtClean="0"/>
              <a:t>config</a:t>
            </a:r>
            <a:r>
              <a:rPr lang="en-US" dirty="0" smtClean="0"/>
              <a:t>)</a:t>
            </a:r>
          </a:p>
          <a:p>
            <a:r>
              <a:rPr lang="en-US" dirty="0" smtClean="0"/>
              <a:t>  * </a:t>
            </a:r>
            <a:r>
              <a:rPr lang="en-US" dirty="0" err="1" smtClean="0"/>
              <a:t>cookbook_file</a:t>
            </a:r>
            <a:r>
              <a:rPr lang="en-US" dirty="0"/>
              <a:t>[/home/chef/</a:t>
            </a:r>
            <a:r>
              <a:rPr lang="en-US" dirty="0" smtClean="0"/>
              <a:t>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workstation</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03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10355</TotalTime>
  <Words>32100</Words>
  <Application>Microsoft Macintosh PowerPoint</Application>
  <PresentationFormat>Custom</PresentationFormat>
  <Paragraphs>3680</Paragraphs>
  <Slides>565</Slides>
  <Notes>6</Notes>
  <HiddenSlides>22</HiddenSlides>
  <MMClips>0</MMClips>
  <ScaleCrop>false</ScaleCrop>
  <HeadingPairs>
    <vt:vector size="4" baseType="variant">
      <vt:variant>
        <vt:lpstr>Theme</vt:lpstr>
      </vt:variant>
      <vt:variant>
        <vt:i4>1</vt:i4>
      </vt:variant>
      <vt:variant>
        <vt:lpstr>Slide Titles</vt:lpstr>
      </vt:variant>
      <vt:variant>
        <vt:i4>565</vt:i4>
      </vt:variant>
    </vt:vector>
  </HeadingPairs>
  <TitlesOfParts>
    <vt:vector size="566" baseType="lpstr">
      <vt:lpstr>ChefDk3.2Template</vt:lpstr>
      <vt:lpstr>Chef Fundamentals</vt:lpstr>
      <vt:lpstr>Instructor Name</vt:lpstr>
      <vt:lpstr>Introduce Yourselves</vt:lpstr>
      <vt:lpstr>Our Expectations</vt:lpstr>
      <vt:lpstr>Your Infrastructure</vt:lpstr>
      <vt:lpstr>Learning the Language</vt:lpstr>
      <vt:lpstr>A Taste of Chef</vt:lpstr>
      <vt:lpstr>Ask Me Anything (AMA)</vt:lpstr>
      <vt:lpstr>Break It!</vt:lpstr>
      <vt:lpstr>Agenda</vt:lpstr>
      <vt:lpstr>PowerPoint Presentation</vt:lpstr>
      <vt:lpstr>Getting a Workstation</vt:lpstr>
      <vt:lpstr>Using a Cloud Workstation</vt:lpstr>
      <vt:lpstr>What About My Workstation?</vt:lpstr>
      <vt:lpstr>Getting Your Workstation</vt:lpstr>
      <vt:lpstr>SSH into the remote system</vt:lpstr>
      <vt:lpstr>Ubuntu 14.04 on EC2</vt:lpstr>
      <vt:lpstr>Amazon 2015.03 on EC2</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lpstr>Cookbooks</vt:lpstr>
      <vt:lpstr>Great First Day!</vt:lpstr>
      <vt:lpstr>Versioning?</vt:lpstr>
      <vt:lpstr>File Name Dot Bak</vt:lpstr>
      <vt:lpstr>PowerPoint Presentation</vt:lpstr>
      <vt:lpstr>File Name with Date and Time</vt:lpstr>
      <vt:lpstr>PowerPoint Presentation</vt:lpstr>
      <vt:lpstr>File Name with Date Time and User</vt:lpstr>
      <vt:lpstr>PowerPoint Presentation</vt:lpstr>
      <vt:lpstr>How about a Wiki?</vt:lpstr>
      <vt:lpstr>PowerPoint Presentation</vt:lpstr>
      <vt:lpstr>How about Git?</vt:lpstr>
      <vt:lpstr>PowerPoint Presentation</vt:lpstr>
      <vt:lpstr>Version Control System</vt:lpstr>
      <vt:lpstr>Install git</vt:lpstr>
      <vt:lpstr>Adding the git package</vt:lpstr>
      <vt:lpstr>Re-apply the setup recipe</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Git wants an Email</vt:lpstr>
      <vt:lpstr>Git wants a Username</vt:lpstr>
      <vt:lpstr>Move out of the workstation cookbook</vt:lpstr>
      <vt:lpstr>Setting up a Web Server</vt:lpstr>
      <vt:lpstr>Setting up a Web Server</vt:lpstr>
      <vt:lpstr>Lets create a cookbook!</vt:lpstr>
      <vt:lpstr>Apache Recipe</vt:lpstr>
      <vt:lpstr>Apache Recipe</vt:lpstr>
      <vt:lpstr>Apache Recipe</vt:lpstr>
      <vt:lpstr>Apache Recipe</vt:lpstr>
      <vt:lpstr>Apply the server recipe</vt:lpstr>
      <vt:lpstr>Verify the website is available</vt:lpstr>
      <vt:lpstr>Commit Your Work</vt:lpstr>
      <vt:lpstr>Discussion</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apache::server recipe locally</vt:lpstr>
      <vt:lpstr>Create a cookbooks directory</vt:lpstr>
      <vt:lpstr>Move the workstation cookbook</vt:lpstr>
      <vt:lpstr>Move the apache cookbook</vt:lpstr>
      <vt:lpstr>Applying the cookbook recipe locally</vt:lpstr>
      <vt:lpstr>Applying the cookbook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cookbbook's default recipe</vt:lpstr>
      <vt:lpstr>Update the apache cookbook</vt:lpstr>
      <vt:lpstr>The default recipe includes the apache recipe</vt:lpstr>
      <vt:lpstr>Applying apache's default recipe</vt:lpstr>
      <vt:lpstr>Discussion</vt:lpstr>
      <vt:lpstr>Testing Cookbooks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Test Configuration</vt:lpstr>
      <vt:lpstr>Move into the Cookbook's Directory</vt:lpstr>
      <vt:lpstr>Setting the driver to Docker</vt:lpstr>
      <vt:lpstr>Setting the platform to Ubuntu 14.04</vt:lpstr>
      <vt:lpstr>Look at the Test Matrix</vt:lpstr>
      <vt:lpstr>Converging a Cookbook</vt:lpstr>
      <vt:lpstr>Kitchen Create</vt:lpstr>
      <vt:lpstr>Kitchen Converge</vt:lpstr>
      <vt:lpstr>Converge the Cookbook</vt:lpstr>
      <vt:lpstr>Converge the Recipe</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Details About the System</vt:lpstr>
      <vt:lpstr>New Features!</vt:lpstr>
      <vt:lpstr>Details about the Node</vt:lpstr>
      <vt:lpstr>Some Useful System Data</vt:lpstr>
      <vt:lpstr>Discover the ipaddress</vt:lpstr>
      <vt:lpstr>Discover the ipaddress</vt:lpstr>
      <vt:lpstr>Adding the ipaddress</vt:lpstr>
      <vt:lpstr>Discover the hostname</vt:lpstr>
      <vt:lpstr>Adding the hostname</vt:lpstr>
      <vt:lpstr>Discover the memory</vt:lpstr>
      <vt:lpstr>Adding the memory</vt:lpstr>
      <vt:lpstr>Discover the cpu - MHz</vt:lpstr>
      <vt:lpstr>Adding the CPU</vt:lpstr>
      <vt:lpstr>Introducing a Change</vt:lpstr>
      <vt:lpstr>Change into our cookbook</vt:lpstr>
      <vt:lpstr>Run our Tests</vt:lpstr>
      <vt:lpstr>Return Home</vt:lpstr>
      <vt:lpstr>Apply the workstation cookbook</vt:lpstr>
      <vt:lpstr>Verify that the /etc/motd has been updated</vt:lpstr>
      <vt:lpstr>Capturing System Data</vt:lpstr>
      <vt:lpstr>Capturing System Data</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Using the node's IP Address</vt:lpstr>
      <vt:lpstr>Using the node's hostname</vt:lpstr>
      <vt:lpstr>Using the node's total memory</vt:lpstr>
      <vt:lpstr>Using the node's CPU MHz</vt:lpstr>
      <vt:lpstr>Verify the Changes</vt:lpstr>
      <vt:lpstr>Changes Mean a New Version</vt:lpstr>
      <vt:lpstr>Cookbook Versions</vt:lpstr>
      <vt:lpstr>Semantic Versions</vt:lpstr>
      <vt:lpstr>Major, Minor, or Patch?</vt:lpstr>
      <vt:lpstr>Update the Cookbook Version</vt:lpstr>
      <vt:lpstr>Commit Your Work</vt:lpstr>
      <vt:lpstr>Node Details in the Webserver</vt:lpstr>
      <vt:lpstr>Apache Recipe</vt:lpstr>
      <vt:lpstr>Change into the Apache Cookbook</vt:lpstr>
      <vt:lpstr>Test the apache cookbook's default recipe</vt:lpstr>
      <vt:lpstr>Return to the home directory</vt:lpstr>
      <vt:lpstr>Run chef-client to apply the apache cookbook</vt:lpstr>
      <vt:lpstr>Update the Cookbook Version</vt:lpstr>
      <vt:lpstr>Commit Your Work</vt:lpstr>
      <vt:lpstr>Questions</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lpstr>Workstation Installation</vt:lpstr>
      <vt:lpstr>Install the ChefDK</vt:lpstr>
      <vt:lpstr>ChefDK</vt:lpstr>
      <vt:lpstr>Run All These Commands</vt:lpstr>
      <vt:lpstr>Download Your Work</vt:lpstr>
      <vt:lpstr>git</vt:lpstr>
      <vt:lpstr>Sublime Text</vt:lpstr>
      <vt:lpstr>ATOM Editor</vt:lpstr>
      <vt:lpstr>Review Day One</vt:lpstr>
      <vt:lpstr>What questions can we answer for you?</vt:lpstr>
      <vt:lpstr>What questions can we answer for you?</vt:lpstr>
      <vt:lpstr>Download Your Work</vt:lpstr>
      <vt:lpstr>The Chef Server</vt:lpstr>
      <vt:lpstr>Hosted Chef</vt:lpstr>
      <vt:lpstr>PowerPoint Presentation</vt:lpstr>
      <vt:lpstr>PowerPoint Presentation</vt:lpstr>
      <vt:lpstr>Hosted Chef</vt:lpstr>
      <vt:lpstr>PowerPoint Presentation</vt:lpstr>
      <vt:lpstr>List cookbooks on the Chef Server</vt:lpstr>
      <vt:lpstr>Upload the apache cookbook</vt:lpstr>
      <vt:lpstr>PowerPoint Presentation</vt:lpstr>
      <vt:lpstr>PowerPoint Presentation</vt:lpstr>
      <vt:lpstr>PowerPoint Presentation</vt:lpstr>
      <vt:lpstr>PowerPoint Presentation</vt:lpstr>
      <vt:lpstr>List cookbooks on the Chef Server</vt:lpstr>
      <vt:lpstr>Upload Cookbook</vt:lpstr>
      <vt:lpstr>Upload the apache cookbook</vt:lpstr>
      <vt:lpstr>PowerPoint Presentation</vt:lpstr>
      <vt:lpstr>PowerPoint Presentation</vt:lpstr>
      <vt:lpstr>PowerPoint Presentation</vt:lpstr>
      <vt:lpstr>PowerPoint Presentation</vt:lpstr>
      <vt:lpstr>PowerPoint Presentation</vt:lpstr>
      <vt:lpstr>Hosted Chef</vt:lpstr>
      <vt:lpstr>PowerPoint Presentation</vt:lpstr>
      <vt:lpstr>PowerPoint Presentation</vt:lpstr>
      <vt:lpstr>PowerPoint Presentation</vt:lpstr>
      <vt:lpstr>PowerPoint Presentation</vt:lpstr>
      <vt:lpstr>PowerPoint Presentation</vt:lpstr>
      <vt:lpstr>PowerPoint Presentation</vt:lpstr>
      <vt:lpstr>Hosted Chef</vt:lpstr>
      <vt:lpstr>Discussion</vt:lpstr>
      <vt:lpstr>Community Cookbooks</vt:lpstr>
      <vt:lpstr>Proxy Server</vt:lpstr>
      <vt:lpstr>PowerPoint Presentation</vt:lpstr>
      <vt:lpstr>PowerPoint Presentation</vt:lpstr>
      <vt:lpstr>PowerPoint Presentation</vt:lpstr>
      <vt:lpstr>Proxy Server</vt:lpstr>
      <vt:lpstr>PowerPoint Presentation</vt:lpstr>
      <vt:lpstr>PowerPoint Presentation</vt:lpstr>
      <vt:lpstr>Amazon EC2 Instances</vt:lpstr>
      <vt:lpstr>PowerPoint Presentation</vt:lpstr>
      <vt:lpstr>PowerPoint Presentation</vt:lpstr>
      <vt:lpstr>Proxy Server</vt:lpstr>
      <vt:lpstr>Upload a Cookbook</vt:lpstr>
      <vt:lpstr>PowerPoint Presentation</vt:lpstr>
      <vt:lpstr>PowerPoint Presentation</vt:lpstr>
      <vt:lpstr>PowerPoint Presentation</vt:lpstr>
      <vt:lpstr>PowerPoint Presentation</vt:lpstr>
      <vt:lpstr>Proxy Server</vt:lpstr>
      <vt:lpstr>Bootstrap a Proxy Server</vt:lpstr>
      <vt:lpstr>Your Second Node</vt:lpstr>
      <vt:lpstr>PowerPoint Presentation</vt:lpstr>
      <vt:lpstr>PowerPoint Presentation</vt:lpstr>
      <vt:lpstr>PowerPoint Presentation</vt:lpstr>
      <vt:lpstr>PowerPoint Presentation</vt:lpstr>
      <vt:lpstr>SSH Woes</vt:lpstr>
      <vt:lpstr>PowerPoint Presentation</vt:lpstr>
      <vt:lpstr>PowerPoint Presentation</vt:lpstr>
      <vt:lpstr>PowerPoint Presentation</vt:lpstr>
      <vt:lpstr>Proxy Server</vt:lpstr>
      <vt:lpstr>Discussion</vt:lpstr>
      <vt:lpstr>Managing Multiple Nodes</vt:lpstr>
      <vt:lpstr>Another Web Node</vt:lpstr>
      <vt:lpstr>Your Third Node</vt:lpstr>
      <vt:lpstr>PowerPoint Presentation</vt:lpstr>
      <vt:lpstr>PowerPoint Presentation</vt:lpstr>
      <vt:lpstr>PowerPoint Presentation</vt:lpstr>
      <vt:lpstr>PowerPoint Presentation</vt:lpstr>
      <vt:lpstr>PowerPoint Presentation</vt:lpstr>
      <vt:lpstr>Update the Proxy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Roles</vt:lpstr>
      <vt:lpstr>Roles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for Everyone</vt:lpstr>
      <vt:lpstr>Define a Web Role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Roles for Everyone</vt:lpstr>
      <vt:lpstr>Discussion</vt:lpstr>
      <vt:lpstr>Search</vt:lpstr>
      <vt:lpstr>Dynamic Web Proxy</vt:lpstr>
      <vt:lpstr>PowerPoint Presentation</vt:lpstr>
      <vt:lpstr>PowerPoint Presentation</vt:lpstr>
      <vt:lpstr>PowerPoint Presentation</vt:lpstr>
      <vt:lpstr>PowerPoint Presentation</vt:lpstr>
      <vt:lpstr>Dynamic Web Proxy</vt:lpstr>
      <vt:lpstr>Upload the Cookbook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vt:lpstr>
      <vt:lpstr>Environments</vt:lpstr>
      <vt:lpstr>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Nodes to Production</vt:lpstr>
      <vt:lpstr>PowerPoint Presentation</vt:lpstr>
      <vt:lpstr>PowerPoint Presentation</vt:lpstr>
      <vt:lpstr>Production</vt:lpstr>
      <vt:lpstr>Union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Node in Union</vt:lpstr>
      <vt:lpstr>Expected Situation</vt:lpstr>
      <vt:lpstr>Actual Situation</vt:lpstr>
      <vt:lpstr>Balancing Nodes</vt:lpstr>
      <vt:lpstr>Balancing Nodes</vt:lpstr>
      <vt:lpstr>Search Criteria</vt:lpstr>
      <vt:lpstr>Search Criteria</vt:lpstr>
      <vt:lpstr>Update the Search</vt:lpstr>
      <vt:lpstr>PowerPoint Presentation</vt:lpstr>
      <vt:lpstr>PowerPoint Presentation</vt:lpstr>
      <vt:lpstr>PowerPoint Presentation</vt:lpstr>
      <vt:lpstr>PowerPoint Presentation</vt:lpstr>
      <vt:lpstr>PowerPoint Presentation</vt:lpstr>
      <vt:lpstr>PowerPoint Presentation</vt:lpstr>
      <vt:lpstr>Updated Cookbook</vt:lpstr>
      <vt:lpstr>Updated Cookbook</vt:lpstr>
      <vt:lpstr>Updated Cookbook</vt:lpstr>
      <vt:lpstr>Source and Version</vt:lpstr>
      <vt:lpstr>Source and Version</vt:lpstr>
      <vt:lpstr>PowerPoint Presentation</vt:lpstr>
      <vt:lpstr>PowerPoint Presentation</vt:lpstr>
      <vt:lpstr>Update Production</vt:lpstr>
      <vt:lpstr>PowerPoint Presentation</vt:lpstr>
      <vt:lpstr>PowerPoint Presentation</vt:lpstr>
      <vt:lpstr>PowerPoint Presentation</vt:lpstr>
      <vt:lpstr>PowerPoint Presentation</vt:lpstr>
      <vt:lpstr>PowerPoint Presentation</vt:lpstr>
      <vt:lpstr>One more thing...</vt:lpstr>
      <vt:lpstr>New Home Page</vt:lpstr>
      <vt:lpstr>Ready for Production</vt:lpstr>
      <vt:lpstr>Discussion</vt:lpstr>
      <vt:lpstr>Further Resources</vt:lpstr>
      <vt:lpstr>What do I do now?</vt:lpstr>
      <vt:lpstr>https://goo.gl/cExAi1</vt:lpstr>
      <vt:lpstr>docs.chef.io</vt:lpstr>
      <vt:lpstr>Learning Chef</vt:lpstr>
      <vt:lpstr>Customizing Chef</vt:lpstr>
      <vt:lpstr>learnchef.com</vt:lpstr>
      <vt:lpstr>What do I do now?</vt:lpstr>
      <vt:lpstr>Youtube Channel</vt:lpstr>
      <vt:lpstr>foodfightshow.org</vt:lpstr>
      <vt:lpstr>What do I do now?</vt:lpstr>
      <vt:lpstr>theshipshow.com</vt:lpstr>
      <vt:lpstr>foodfightshow.org</vt:lpstr>
      <vt:lpstr>What do I do now?</vt:lpstr>
      <vt:lpstr>Chef Developers' IRC Meeting</vt:lpstr>
      <vt:lpstr>Chef Community Summit</vt:lpstr>
      <vt:lpstr>ChefConf</vt:lpstr>
      <vt:lpstr>Feedback!</vt:lpstr>
      <vt:lpstr>Discussion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1311</cp:revision>
  <cp:lastPrinted>2015-02-07T23:49:10Z</cp:lastPrinted>
  <dcterms:created xsi:type="dcterms:W3CDTF">2012-09-13T17:36:07Z</dcterms:created>
  <dcterms:modified xsi:type="dcterms:W3CDTF">2015-08-06T20:29:25Z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